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3"/>
  </p:notesMasterIdLst>
  <p:sldIdLst>
    <p:sldId id="256" r:id="rId5"/>
    <p:sldId id="257" r:id="rId6"/>
    <p:sldId id="258" r:id="rId7"/>
    <p:sldId id="259" r:id="rId8"/>
    <p:sldId id="260" r:id="rId9"/>
    <p:sldId id="261" r:id="rId10"/>
    <p:sldId id="262" r:id="rId11"/>
    <p:sldId id="263" r:id="rId12"/>
  </p:sldIdLst>
  <p:sldSz cx="12192000" cy="6858000"/>
  <p:notesSz cx="6858000" cy="9144000"/>
  <p:embeddedFontLst>
    <p:embeddedFont>
      <p:font typeface="Montserrat Medium" panose="020B0604020202020204" charset="-18"/>
      <p:regular r:id="rId14"/>
      <p:bold r:id="rId15"/>
      <p:italic r:id="rId16"/>
      <p:boldItalic r:id="rId17"/>
    </p:embeddedFont>
    <p:embeddedFont>
      <p:font typeface="Cambria" panose="02040503050406030204" pitchFamily="18"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Poppins" panose="020B0604020202020204" charset="-18"/>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m9Bc3Ws2x8zQfww1WRwhoRerz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customschemas.google.com/relationships/presentationmetadata" Target="meta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ica Strelec" userId="bebc5e5e-ccfc-4ad3-a9a2-662169db9ea3" providerId="ADAL" clId="{CB1BCFA5-B43E-4026-B4D0-B1D01B0C4B94}"/>
    <pc:docChg chg="undo custSel modSld">
      <pc:chgData name="Ivica Strelec" userId="bebc5e5e-ccfc-4ad3-a9a2-662169db9ea3" providerId="ADAL" clId="{CB1BCFA5-B43E-4026-B4D0-B1D01B0C4B94}" dt="2024-06-20T14:09:09.545" v="1052" actId="20577"/>
      <pc:docMkLst>
        <pc:docMk/>
      </pc:docMkLst>
      <pc:sldChg chg="modSp">
        <pc:chgData name="Ivica Strelec" userId="bebc5e5e-ccfc-4ad3-a9a2-662169db9ea3" providerId="ADAL" clId="{CB1BCFA5-B43E-4026-B4D0-B1D01B0C4B94}" dt="2024-06-20T14:09:09.545" v="1052" actId="20577"/>
        <pc:sldMkLst>
          <pc:docMk/>
          <pc:sldMk cId="0" sldId="256"/>
        </pc:sldMkLst>
        <pc:spChg chg="mod">
          <ac:chgData name="Ivica Strelec" userId="bebc5e5e-ccfc-4ad3-a9a2-662169db9ea3" providerId="ADAL" clId="{CB1BCFA5-B43E-4026-B4D0-B1D01B0C4B94}" dt="2024-06-20T12:28:26.084" v="4" actId="14100"/>
          <ac:spMkLst>
            <pc:docMk/>
            <pc:sldMk cId="0" sldId="256"/>
            <ac:spMk id="84" creationId="{00000000-0000-0000-0000-000000000000}"/>
          </ac:spMkLst>
        </pc:spChg>
        <pc:spChg chg="mod">
          <ac:chgData name="Ivica Strelec" userId="bebc5e5e-ccfc-4ad3-a9a2-662169db9ea3" providerId="ADAL" clId="{CB1BCFA5-B43E-4026-B4D0-B1D01B0C4B94}" dt="2024-06-20T14:09:09.545" v="1052" actId="20577"/>
          <ac:spMkLst>
            <pc:docMk/>
            <pc:sldMk cId="0" sldId="256"/>
            <ac:spMk id="85" creationId="{00000000-0000-0000-0000-000000000000}"/>
          </ac:spMkLst>
        </pc:spChg>
      </pc:sldChg>
      <pc:sldChg chg="modSp">
        <pc:chgData name="Ivica Strelec" userId="bebc5e5e-ccfc-4ad3-a9a2-662169db9ea3" providerId="ADAL" clId="{CB1BCFA5-B43E-4026-B4D0-B1D01B0C4B94}" dt="2024-06-20T13:22:14.080" v="487" actId="1036"/>
        <pc:sldMkLst>
          <pc:docMk/>
          <pc:sldMk cId="0" sldId="257"/>
        </pc:sldMkLst>
        <pc:spChg chg="mod">
          <ac:chgData name="Ivica Strelec" userId="bebc5e5e-ccfc-4ad3-a9a2-662169db9ea3" providerId="ADAL" clId="{CB1BCFA5-B43E-4026-B4D0-B1D01B0C4B94}" dt="2024-06-20T12:45:08.140" v="26" actId="20577"/>
          <ac:spMkLst>
            <pc:docMk/>
            <pc:sldMk cId="0" sldId="257"/>
            <ac:spMk id="90" creationId="{00000000-0000-0000-0000-000000000000}"/>
          </ac:spMkLst>
        </pc:spChg>
        <pc:spChg chg="mod">
          <ac:chgData name="Ivica Strelec" userId="bebc5e5e-ccfc-4ad3-a9a2-662169db9ea3" providerId="ADAL" clId="{CB1BCFA5-B43E-4026-B4D0-B1D01B0C4B94}" dt="2024-06-20T12:46:01.481" v="47" actId="20577"/>
          <ac:spMkLst>
            <pc:docMk/>
            <pc:sldMk cId="0" sldId="257"/>
            <ac:spMk id="91" creationId="{00000000-0000-0000-0000-000000000000}"/>
          </ac:spMkLst>
        </pc:spChg>
        <pc:spChg chg="mod">
          <ac:chgData name="Ivica Strelec" userId="bebc5e5e-ccfc-4ad3-a9a2-662169db9ea3" providerId="ADAL" clId="{CB1BCFA5-B43E-4026-B4D0-B1D01B0C4B94}" dt="2024-06-20T13:22:08.919" v="481" actId="1036"/>
          <ac:spMkLst>
            <pc:docMk/>
            <pc:sldMk cId="0" sldId="257"/>
            <ac:spMk id="92" creationId="{00000000-0000-0000-0000-000000000000}"/>
          </ac:spMkLst>
        </pc:spChg>
        <pc:spChg chg="mod">
          <ac:chgData name="Ivica Strelec" userId="bebc5e5e-ccfc-4ad3-a9a2-662169db9ea3" providerId="ADAL" clId="{CB1BCFA5-B43E-4026-B4D0-B1D01B0C4B94}" dt="2024-06-20T13:22:14.080" v="487" actId="1036"/>
          <ac:spMkLst>
            <pc:docMk/>
            <pc:sldMk cId="0" sldId="257"/>
            <ac:spMk id="93" creationId="{00000000-0000-0000-0000-000000000000}"/>
          </ac:spMkLst>
        </pc:spChg>
        <pc:spChg chg="mod">
          <ac:chgData name="Ivica Strelec" userId="bebc5e5e-ccfc-4ad3-a9a2-662169db9ea3" providerId="ADAL" clId="{CB1BCFA5-B43E-4026-B4D0-B1D01B0C4B94}" dt="2024-06-20T12:52:58.370" v="150" actId="113"/>
          <ac:spMkLst>
            <pc:docMk/>
            <pc:sldMk cId="0" sldId="257"/>
            <ac:spMk id="94" creationId="{00000000-0000-0000-0000-000000000000}"/>
          </ac:spMkLst>
        </pc:spChg>
      </pc:sldChg>
      <pc:sldChg chg="modSp">
        <pc:chgData name="Ivica Strelec" userId="bebc5e5e-ccfc-4ad3-a9a2-662169db9ea3" providerId="ADAL" clId="{CB1BCFA5-B43E-4026-B4D0-B1D01B0C4B94}" dt="2024-06-20T12:57:49.055" v="265" actId="790"/>
        <pc:sldMkLst>
          <pc:docMk/>
          <pc:sldMk cId="0" sldId="258"/>
        </pc:sldMkLst>
        <pc:spChg chg="mod">
          <ac:chgData name="Ivica Strelec" userId="bebc5e5e-ccfc-4ad3-a9a2-662169db9ea3" providerId="ADAL" clId="{CB1BCFA5-B43E-4026-B4D0-B1D01B0C4B94}" dt="2024-06-20T12:55:12.172" v="242"/>
          <ac:spMkLst>
            <pc:docMk/>
            <pc:sldMk cId="0" sldId="258"/>
            <ac:spMk id="103" creationId="{00000000-0000-0000-0000-000000000000}"/>
          </ac:spMkLst>
        </pc:spChg>
        <pc:spChg chg="mod">
          <ac:chgData name="Ivica Strelec" userId="bebc5e5e-ccfc-4ad3-a9a2-662169db9ea3" providerId="ADAL" clId="{CB1BCFA5-B43E-4026-B4D0-B1D01B0C4B94}" dt="2024-06-20T12:57:30.927" v="263" actId="790"/>
          <ac:spMkLst>
            <pc:docMk/>
            <pc:sldMk cId="0" sldId="258"/>
            <ac:spMk id="104" creationId="{00000000-0000-0000-0000-000000000000}"/>
          </ac:spMkLst>
        </pc:spChg>
        <pc:spChg chg="mod">
          <ac:chgData name="Ivica Strelec" userId="bebc5e5e-ccfc-4ad3-a9a2-662169db9ea3" providerId="ADAL" clId="{CB1BCFA5-B43E-4026-B4D0-B1D01B0C4B94}" dt="2024-06-20T12:57:38.785" v="264" actId="790"/>
          <ac:spMkLst>
            <pc:docMk/>
            <pc:sldMk cId="0" sldId="258"/>
            <ac:spMk id="105" creationId="{00000000-0000-0000-0000-000000000000}"/>
          </ac:spMkLst>
        </pc:spChg>
        <pc:spChg chg="mod">
          <ac:chgData name="Ivica Strelec" userId="bebc5e5e-ccfc-4ad3-a9a2-662169db9ea3" providerId="ADAL" clId="{CB1BCFA5-B43E-4026-B4D0-B1D01B0C4B94}" dt="2024-06-20T12:53:35.704" v="167" actId="20577"/>
          <ac:spMkLst>
            <pc:docMk/>
            <pc:sldMk cId="0" sldId="258"/>
            <ac:spMk id="109" creationId="{00000000-0000-0000-0000-000000000000}"/>
          </ac:spMkLst>
        </pc:spChg>
        <pc:spChg chg="mod">
          <ac:chgData name="Ivica Strelec" userId="bebc5e5e-ccfc-4ad3-a9a2-662169db9ea3" providerId="ADAL" clId="{CB1BCFA5-B43E-4026-B4D0-B1D01B0C4B94}" dt="2024-06-20T12:53:47.505" v="185" actId="20577"/>
          <ac:spMkLst>
            <pc:docMk/>
            <pc:sldMk cId="0" sldId="258"/>
            <ac:spMk id="111" creationId="{00000000-0000-0000-0000-000000000000}"/>
          </ac:spMkLst>
        </pc:spChg>
        <pc:spChg chg="mod">
          <ac:chgData name="Ivica Strelec" userId="bebc5e5e-ccfc-4ad3-a9a2-662169db9ea3" providerId="ADAL" clId="{CB1BCFA5-B43E-4026-B4D0-B1D01B0C4B94}" dt="2024-06-20T12:54:00.864" v="206" actId="20577"/>
          <ac:spMkLst>
            <pc:docMk/>
            <pc:sldMk cId="0" sldId="258"/>
            <ac:spMk id="113" creationId="{00000000-0000-0000-0000-000000000000}"/>
          </ac:spMkLst>
        </pc:spChg>
        <pc:spChg chg="mod">
          <ac:chgData name="Ivica Strelec" userId="bebc5e5e-ccfc-4ad3-a9a2-662169db9ea3" providerId="ADAL" clId="{CB1BCFA5-B43E-4026-B4D0-B1D01B0C4B94}" dt="2024-06-20T12:54:21.057" v="240" actId="20577"/>
          <ac:spMkLst>
            <pc:docMk/>
            <pc:sldMk cId="0" sldId="258"/>
            <ac:spMk id="115" creationId="{00000000-0000-0000-0000-000000000000}"/>
          </ac:spMkLst>
        </pc:spChg>
        <pc:spChg chg="mod">
          <ac:chgData name="Ivica Strelec" userId="bebc5e5e-ccfc-4ad3-a9a2-662169db9ea3" providerId="ADAL" clId="{CB1BCFA5-B43E-4026-B4D0-B1D01B0C4B94}" dt="2024-06-20T12:57:49.055" v="265" actId="790"/>
          <ac:spMkLst>
            <pc:docMk/>
            <pc:sldMk cId="0" sldId="258"/>
            <ac:spMk id="117" creationId="{00000000-0000-0000-0000-000000000000}"/>
          </ac:spMkLst>
        </pc:spChg>
      </pc:sldChg>
      <pc:sldChg chg="modSp">
        <pc:chgData name="Ivica Strelec" userId="bebc5e5e-ccfc-4ad3-a9a2-662169db9ea3" providerId="ADAL" clId="{CB1BCFA5-B43E-4026-B4D0-B1D01B0C4B94}" dt="2024-06-20T13:21:47.805" v="468" actId="1036"/>
        <pc:sldMkLst>
          <pc:docMk/>
          <pc:sldMk cId="0" sldId="259"/>
        </pc:sldMkLst>
        <pc:spChg chg="mod">
          <ac:chgData name="Ivica Strelec" userId="bebc5e5e-ccfc-4ad3-a9a2-662169db9ea3" providerId="ADAL" clId="{CB1BCFA5-B43E-4026-B4D0-B1D01B0C4B94}" dt="2024-06-20T12:59:32.085" v="315" actId="790"/>
          <ac:spMkLst>
            <pc:docMk/>
            <pc:sldMk cId="0" sldId="259"/>
            <ac:spMk id="123" creationId="{00000000-0000-0000-0000-000000000000}"/>
          </ac:spMkLst>
        </pc:spChg>
        <pc:spChg chg="mod">
          <ac:chgData name="Ivica Strelec" userId="bebc5e5e-ccfc-4ad3-a9a2-662169db9ea3" providerId="ADAL" clId="{CB1BCFA5-B43E-4026-B4D0-B1D01B0C4B94}" dt="2024-06-20T13:00:20.226" v="336" actId="790"/>
          <ac:spMkLst>
            <pc:docMk/>
            <pc:sldMk cId="0" sldId="259"/>
            <ac:spMk id="124" creationId="{00000000-0000-0000-0000-000000000000}"/>
          </ac:spMkLst>
        </pc:spChg>
        <pc:spChg chg="mod">
          <ac:chgData name="Ivica Strelec" userId="bebc5e5e-ccfc-4ad3-a9a2-662169db9ea3" providerId="ADAL" clId="{CB1BCFA5-B43E-4026-B4D0-B1D01B0C4B94}" dt="2024-06-20T13:02:43.922" v="357" actId="790"/>
          <ac:spMkLst>
            <pc:docMk/>
            <pc:sldMk cId="0" sldId="259"/>
            <ac:spMk id="125" creationId="{00000000-0000-0000-0000-000000000000}"/>
          </ac:spMkLst>
        </pc:spChg>
        <pc:spChg chg="mod">
          <ac:chgData name="Ivica Strelec" userId="bebc5e5e-ccfc-4ad3-a9a2-662169db9ea3" providerId="ADAL" clId="{CB1BCFA5-B43E-4026-B4D0-B1D01B0C4B94}" dt="2024-06-20T13:21:47.805" v="468" actId="1036"/>
          <ac:spMkLst>
            <pc:docMk/>
            <pc:sldMk cId="0" sldId="259"/>
            <ac:spMk id="129" creationId="{00000000-0000-0000-0000-000000000000}"/>
          </ac:spMkLst>
        </pc:spChg>
        <pc:spChg chg="mod">
          <ac:chgData name="Ivica Strelec" userId="bebc5e5e-ccfc-4ad3-a9a2-662169db9ea3" providerId="ADAL" clId="{CB1BCFA5-B43E-4026-B4D0-B1D01B0C4B94}" dt="2024-06-20T13:21:41.869" v="456" actId="1037"/>
          <ac:spMkLst>
            <pc:docMk/>
            <pc:sldMk cId="0" sldId="259"/>
            <ac:spMk id="130" creationId="{00000000-0000-0000-0000-000000000000}"/>
          </ac:spMkLst>
        </pc:spChg>
        <pc:spChg chg="mod">
          <ac:chgData name="Ivica Strelec" userId="bebc5e5e-ccfc-4ad3-a9a2-662169db9ea3" providerId="ADAL" clId="{CB1BCFA5-B43E-4026-B4D0-B1D01B0C4B94}" dt="2024-06-20T13:19:29.031" v="387" actId="20577"/>
          <ac:spMkLst>
            <pc:docMk/>
            <pc:sldMk cId="0" sldId="259"/>
            <ac:spMk id="133" creationId="{00000000-0000-0000-0000-000000000000}"/>
          </ac:spMkLst>
        </pc:spChg>
        <pc:spChg chg="mod">
          <ac:chgData name="Ivica Strelec" userId="bebc5e5e-ccfc-4ad3-a9a2-662169db9ea3" providerId="ADAL" clId="{CB1BCFA5-B43E-4026-B4D0-B1D01B0C4B94}" dt="2024-06-20T13:19:55.321" v="388"/>
          <ac:spMkLst>
            <pc:docMk/>
            <pc:sldMk cId="0" sldId="259"/>
            <ac:spMk id="136" creationId="{00000000-0000-0000-0000-000000000000}"/>
          </ac:spMkLst>
        </pc:spChg>
        <pc:spChg chg="mod">
          <ac:chgData name="Ivica Strelec" userId="bebc5e5e-ccfc-4ad3-a9a2-662169db9ea3" providerId="ADAL" clId="{CB1BCFA5-B43E-4026-B4D0-B1D01B0C4B94}" dt="2024-06-20T13:21:30.254" v="442" actId="1037"/>
          <ac:spMkLst>
            <pc:docMk/>
            <pc:sldMk cId="0" sldId="259"/>
            <ac:spMk id="138" creationId="{00000000-0000-0000-0000-000000000000}"/>
          </ac:spMkLst>
        </pc:spChg>
        <pc:spChg chg="mod">
          <ac:chgData name="Ivica Strelec" userId="bebc5e5e-ccfc-4ad3-a9a2-662169db9ea3" providerId="ADAL" clId="{CB1BCFA5-B43E-4026-B4D0-B1D01B0C4B94}" dt="2024-06-20T13:21:36.149" v="447" actId="1037"/>
          <ac:spMkLst>
            <pc:docMk/>
            <pc:sldMk cId="0" sldId="259"/>
            <ac:spMk id="139" creationId="{00000000-0000-0000-0000-000000000000}"/>
          </ac:spMkLst>
        </pc:spChg>
        <pc:spChg chg="mod">
          <ac:chgData name="Ivica Strelec" userId="bebc5e5e-ccfc-4ad3-a9a2-662169db9ea3" providerId="ADAL" clId="{CB1BCFA5-B43E-4026-B4D0-B1D01B0C4B94}" dt="2024-06-20T13:20:41.861" v="390"/>
          <ac:spMkLst>
            <pc:docMk/>
            <pc:sldMk cId="0" sldId="259"/>
            <ac:spMk id="142" creationId="{00000000-0000-0000-0000-000000000000}"/>
          </ac:spMkLst>
        </pc:spChg>
        <pc:spChg chg="mod">
          <ac:chgData name="Ivica Strelec" userId="bebc5e5e-ccfc-4ad3-a9a2-662169db9ea3" providerId="ADAL" clId="{CB1BCFA5-B43E-4026-B4D0-B1D01B0C4B94}" dt="2024-06-20T13:20:56.254" v="411" actId="20577"/>
          <ac:spMkLst>
            <pc:docMk/>
            <pc:sldMk cId="0" sldId="259"/>
            <ac:spMk id="145" creationId="{00000000-0000-0000-0000-000000000000}"/>
          </ac:spMkLst>
        </pc:spChg>
      </pc:sldChg>
      <pc:sldChg chg="modSp">
        <pc:chgData name="Ivica Strelec" userId="bebc5e5e-ccfc-4ad3-a9a2-662169db9ea3" providerId="ADAL" clId="{CB1BCFA5-B43E-4026-B4D0-B1D01B0C4B94}" dt="2024-06-20T13:49:34.926" v="747" actId="790"/>
        <pc:sldMkLst>
          <pc:docMk/>
          <pc:sldMk cId="0" sldId="260"/>
        </pc:sldMkLst>
        <pc:spChg chg="mod">
          <ac:chgData name="Ivica Strelec" userId="bebc5e5e-ccfc-4ad3-a9a2-662169db9ea3" providerId="ADAL" clId="{CB1BCFA5-B43E-4026-B4D0-B1D01B0C4B94}" dt="2024-06-20T13:29:12.878" v="644" actId="790"/>
          <ac:spMkLst>
            <pc:docMk/>
            <pc:sldMk cId="0" sldId="260"/>
            <ac:spMk id="153" creationId="{00000000-0000-0000-0000-000000000000}"/>
          </ac:spMkLst>
        </pc:spChg>
        <pc:spChg chg="mod">
          <ac:chgData name="Ivica Strelec" userId="bebc5e5e-ccfc-4ad3-a9a2-662169db9ea3" providerId="ADAL" clId="{CB1BCFA5-B43E-4026-B4D0-B1D01B0C4B94}" dt="2024-06-20T13:29:19.387" v="645" actId="790"/>
          <ac:spMkLst>
            <pc:docMk/>
            <pc:sldMk cId="0" sldId="260"/>
            <ac:spMk id="154" creationId="{00000000-0000-0000-0000-000000000000}"/>
          </ac:spMkLst>
        </pc:spChg>
        <pc:spChg chg="mod">
          <ac:chgData name="Ivica Strelec" userId="bebc5e5e-ccfc-4ad3-a9a2-662169db9ea3" providerId="ADAL" clId="{CB1BCFA5-B43E-4026-B4D0-B1D01B0C4B94}" dt="2024-06-20T13:22:43.024" v="501" actId="122"/>
          <ac:spMkLst>
            <pc:docMk/>
            <pc:sldMk cId="0" sldId="260"/>
            <ac:spMk id="155" creationId="{00000000-0000-0000-0000-000000000000}"/>
          </ac:spMkLst>
        </pc:spChg>
        <pc:spChg chg="mod">
          <ac:chgData name="Ivica Strelec" userId="bebc5e5e-ccfc-4ad3-a9a2-662169db9ea3" providerId="ADAL" clId="{CB1BCFA5-B43E-4026-B4D0-B1D01B0C4B94}" dt="2024-06-20T13:30:23.909" v="650" actId="20577"/>
          <ac:spMkLst>
            <pc:docMk/>
            <pc:sldMk cId="0" sldId="260"/>
            <ac:spMk id="160" creationId="{00000000-0000-0000-0000-000000000000}"/>
          </ac:spMkLst>
        </pc:spChg>
        <pc:spChg chg="mod">
          <ac:chgData name="Ivica Strelec" userId="bebc5e5e-ccfc-4ad3-a9a2-662169db9ea3" providerId="ADAL" clId="{CB1BCFA5-B43E-4026-B4D0-B1D01B0C4B94}" dt="2024-06-20T13:28:59.340" v="643" actId="14100"/>
          <ac:spMkLst>
            <pc:docMk/>
            <pc:sldMk cId="0" sldId="260"/>
            <ac:spMk id="163" creationId="{00000000-0000-0000-0000-000000000000}"/>
          </ac:spMkLst>
        </pc:spChg>
        <pc:spChg chg="mod">
          <ac:chgData name="Ivica Strelec" userId="bebc5e5e-ccfc-4ad3-a9a2-662169db9ea3" providerId="ADAL" clId="{CB1BCFA5-B43E-4026-B4D0-B1D01B0C4B94}" dt="2024-06-20T13:30:10.430" v="648" actId="790"/>
          <ac:spMkLst>
            <pc:docMk/>
            <pc:sldMk cId="0" sldId="260"/>
            <ac:spMk id="166" creationId="{00000000-0000-0000-0000-000000000000}"/>
          </ac:spMkLst>
        </pc:spChg>
        <pc:spChg chg="mod">
          <ac:chgData name="Ivica Strelec" userId="bebc5e5e-ccfc-4ad3-a9a2-662169db9ea3" providerId="ADAL" clId="{CB1BCFA5-B43E-4026-B4D0-B1D01B0C4B94}" dt="2024-06-20T13:22:51.207" v="509" actId="20577"/>
          <ac:spMkLst>
            <pc:docMk/>
            <pc:sldMk cId="0" sldId="260"/>
            <ac:spMk id="168" creationId="{00000000-0000-0000-0000-000000000000}"/>
          </ac:spMkLst>
        </pc:spChg>
        <pc:spChg chg="mod">
          <ac:chgData name="Ivica Strelec" userId="bebc5e5e-ccfc-4ad3-a9a2-662169db9ea3" providerId="ADAL" clId="{CB1BCFA5-B43E-4026-B4D0-B1D01B0C4B94}" dt="2024-06-20T13:46:53.224" v="737" actId="790"/>
          <ac:spMkLst>
            <pc:docMk/>
            <pc:sldMk cId="0" sldId="260"/>
            <ac:spMk id="172" creationId="{00000000-0000-0000-0000-000000000000}"/>
          </ac:spMkLst>
        </pc:spChg>
        <pc:spChg chg="mod">
          <ac:chgData name="Ivica Strelec" userId="bebc5e5e-ccfc-4ad3-a9a2-662169db9ea3" providerId="ADAL" clId="{CB1BCFA5-B43E-4026-B4D0-B1D01B0C4B94}" dt="2024-06-20T13:47:38.169" v="741" actId="790"/>
          <ac:spMkLst>
            <pc:docMk/>
            <pc:sldMk cId="0" sldId="260"/>
            <ac:spMk id="175" creationId="{00000000-0000-0000-0000-000000000000}"/>
          </ac:spMkLst>
        </pc:spChg>
        <pc:spChg chg="mod">
          <ac:chgData name="Ivica Strelec" userId="bebc5e5e-ccfc-4ad3-a9a2-662169db9ea3" providerId="ADAL" clId="{CB1BCFA5-B43E-4026-B4D0-B1D01B0C4B94}" dt="2024-06-20T13:48:37.598" v="744" actId="790"/>
          <ac:spMkLst>
            <pc:docMk/>
            <pc:sldMk cId="0" sldId="260"/>
            <ac:spMk id="178" creationId="{00000000-0000-0000-0000-000000000000}"/>
          </ac:spMkLst>
        </pc:spChg>
        <pc:spChg chg="mod">
          <ac:chgData name="Ivica Strelec" userId="bebc5e5e-ccfc-4ad3-a9a2-662169db9ea3" providerId="ADAL" clId="{CB1BCFA5-B43E-4026-B4D0-B1D01B0C4B94}" dt="2024-06-20T13:49:34.926" v="747" actId="790"/>
          <ac:spMkLst>
            <pc:docMk/>
            <pc:sldMk cId="0" sldId="260"/>
            <ac:spMk id="181" creationId="{00000000-0000-0000-0000-000000000000}"/>
          </ac:spMkLst>
        </pc:spChg>
      </pc:sldChg>
      <pc:sldChg chg="addSp delSp modSp">
        <pc:chgData name="Ivica Strelec" userId="bebc5e5e-ccfc-4ad3-a9a2-662169db9ea3" providerId="ADAL" clId="{CB1BCFA5-B43E-4026-B4D0-B1D01B0C4B94}" dt="2024-06-20T14:08:27.402" v="1039" actId="790"/>
        <pc:sldMkLst>
          <pc:docMk/>
          <pc:sldMk cId="0" sldId="261"/>
        </pc:sldMkLst>
        <pc:spChg chg="add del">
          <ac:chgData name="Ivica Strelec" userId="bebc5e5e-ccfc-4ad3-a9a2-662169db9ea3" providerId="ADAL" clId="{CB1BCFA5-B43E-4026-B4D0-B1D01B0C4B94}" dt="2024-06-20T14:03:25.759" v="989"/>
          <ac:spMkLst>
            <pc:docMk/>
            <pc:sldMk cId="0" sldId="261"/>
            <ac:spMk id="2" creationId="{A0C4DC80-D29F-4ED4-AE34-DA383DC6BEBD}"/>
          </ac:spMkLst>
        </pc:spChg>
        <pc:spChg chg="mod">
          <ac:chgData name="Ivica Strelec" userId="bebc5e5e-ccfc-4ad3-a9a2-662169db9ea3" providerId="ADAL" clId="{CB1BCFA5-B43E-4026-B4D0-B1D01B0C4B94}" dt="2024-06-20T13:57:22.526" v="935" actId="790"/>
          <ac:spMkLst>
            <pc:docMk/>
            <pc:sldMk cId="0" sldId="261"/>
            <ac:spMk id="187" creationId="{00000000-0000-0000-0000-000000000000}"/>
          </ac:spMkLst>
        </pc:spChg>
        <pc:spChg chg="mod">
          <ac:chgData name="Ivica Strelec" userId="bebc5e5e-ccfc-4ad3-a9a2-662169db9ea3" providerId="ADAL" clId="{CB1BCFA5-B43E-4026-B4D0-B1D01B0C4B94}" dt="2024-06-20T13:49:56.871" v="754" actId="20577"/>
          <ac:spMkLst>
            <pc:docMk/>
            <pc:sldMk cId="0" sldId="261"/>
            <ac:spMk id="188" creationId="{00000000-0000-0000-0000-000000000000}"/>
          </ac:spMkLst>
        </pc:spChg>
        <pc:spChg chg="mod">
          <ac:chgData name="Ivica Strelec" userId="bebc5e5e-ccfc-4ad3-a9a2-662169db9ea3" providerId="ADAL" clId="{CB1BCFA5-B43E-4026-B4D0-B1D01B0C4B94}" dt="2024-06-20T13:51:21.114" v="801" actId="20577"/>
          <ac:spMkLst>
            <pc:docMk/>
            <pc:sldMk cId="0" sldId="261"/>
            <ac:spMk id="192" creationId="{00000000-0000-0000-0000-000000000000}"/>
          </ac:spMkLst>
        </pc:spChg>
        <pc:spChg chg="mod">
          <ac:chgData name="Ivica Strelec" userId="bebc5e5e-ccfc-4ad3-a9a2-662169db9ea3" providerId="ADAL" clId="{CB1BCFA5-B43E-4026-B4D0-B1D01B0C4B94}" dt="2024-06-20T13:52:20.618" v="854" actId="20577"/>
          <ac:spMkLst>
            <pc:docMk/>
            <pc:sldMk cId="0" sldId="261"/>
            <ac:spMk id="194" creationId="{00000000-0000-0000-0000-000000000000}"/>
          </ac:spMkLst>
        </pc:spChg>
        <pc:spChg chg="mod">
          <ac:chgData name="Ivica Strelec" userId="bebc5e5e-ccfc-4ad3-a9a2-662169db9ea3" providerId="ADAL" clId="{CB1BCFA5-B43E-4026-B4D0-B1D01B0C4B94}" dt="2024-06-20T13:53:27.568" v="876" actId="790"/>
          <ac:spMkLst>
            <pc:docMk/>
            <pc:sldMk cId="0" sldId="261"/>
            <ac:spMk id="196" creationId="{00000000-0000-0000-0000-000000000000}"/>
          </ac:spMkLst>
        </pc:spChg>
        <pc:spChg chg="mod">
          <ac:chgData name="Ivica Strelec" userId="bebc5e5e-ccfc-4ad3-a9a2-662169db9ea3" providerId="ADAL" clId="{CB1BCFA5-B43E-4026-B4D0-B1D01B0C4B94}" dt="2024-06-20T13:55:46.168" v="902" actId="790"/>
          <ac:spMkLst>
            <pc:docMk/>
            <pc:sldMk cId="0" sldId="261"/>
            <ac:spMk id="198" creationId="{00000000-0000-0000-0000-000000000000}"/>
          </ac:spMkLst>
        </pc:spChg>
        <pc:spChg chg="mod">
          <ac:chgData name="Ivica Strelec" userId="bebc5e5e-ccfc-4ad3-a9a2-662169db9ea3" providerId="ADAL" clId="{CB1BCFA5-B43E-4026-B4D0-B1D01B0C4B94}" dt="2024-06-20T13:56:21.627" v="904" actId="790"/>
          <ac:spMkLst>
            <pc:docMk/>
            <pc:sldMk cId="0" sldId="261"/>
            <ac:spMk id="200" creationId="{00000000-0000-0000-0000-000000000000}"/>
          </ac:spMkLst>
        </pc:spChg>
        <pc:spChg chg="mod">
          <ac:chgData name="Ivica Strelec" userId="bebc5e5e-ccfc-4ad3-a9a2-662169db9ea3" providerId="ADAL" clId="{CB1BCFA5-B43E-4026-B4D0-B1D01B0C4B94}" dt="2024-06-20T14:02:29.733" v="966" actId="20577"/>
          <ac:spMkLst>
            <pc:docMk/>
            <pc:sldMk cId="0" sldId="261"/>
            <ac:spMk id="202" creationId="{00000000-0000-0000-0000-000000000000}"/>
          </ac:spMkLst>
        </pc:spChg>
        <pc:spChg chg="mod">
          <ac:chgData name="Ivica Strelec" userId="bebc5e5e-ccfc-4ad3-a9a2-662169db9ea3" providerId="ADAL" clId="{CB1BCFA5-B43E-4026-B4D0-B1D01B0C4B94}" dt="2024-06-20T13:50:05.350" v="764" actId="20577"/>
          <ac:spMkLst>
            <pc:docMk/>
            <pc:sldMk cId="0" sldId="261"/>
            <ac:spMk id="203" creationId="{00000000-0000-0000-0000-000000000000}"/>
          </ac:spMkLst>
        </pc:spChg>
        <pc:spChg chg="mod">
          <ac:chgData name="Ivica Strelec" userId="bebc5e5e-ccfc-4ad3-a9a2-662169db9ea3" providerId="ADAL" clId="{CB1BCFA5-B43E-4026-B4D0-B1D01B0C4B94}" dt="2024-06-20T13:53:06.578" v="866" actId="20577"/>
          <ac:spMkLst>
            <pc:docMk/>
            <pc:sldMk cId="0" sldId="261"/>
            <ac:spMk id="206" creationId="{00000000-0000-0000-0000-000000000000}"/>
          </ac:spMkLst>
        </pc:spChg>
        <pc:spChg chg="mod">
          <ac:chgData name="Ivica Strelec" userId="bebc5e5e-ccfc-4ad3-a9a2-662169db9ea3" providerId="ADAL" clId="{CB1BCFA5-B43E-4026-B4D0-B1D01B0C4B94}" dt="2024-06-20T14:04:09.218" v="1026" actId="790"/>
          <ac:spMkLst>
            <pc:docMk/>
            <pc:sldMk cId="0" sldId="261"/>
            <ac:spMk id="208" creationId="{00000000-0000-0000-0000-000000000000}"/>
          </ac:spMkLst>
        </pc:spChg>
        <pc:spChg chg="mod">
          <ac:chgData name="Ivica Strelec" userId="bebc5e5e-ccfc-4ad3-a9a2-662169db9ea3" providerId="ADAL" clId="{CB1BCFA5-B43E-4026-B4D0-B1D01B0C4B94}" dt="2024-06-20T13:53:15.115" v="875" actId="20577"/>
          <ac:spMkLst>
            <pc:docMk/>
            <pc:sldMk cId="0" sldId="261"/>
            <ac:spMk id="210" creationId="{00000000-0000-0000-0000-000000000000}"/>
          </ac:spMkLst>
        </pc:spChg>
        <pc:spChg chg="mod">
          <ac:chgData name="Ivica Strelec" userId="bebc5e5e-ccfc-4ad3-a9a2-662169db9ea3" providerId="ADAL" clId="{CB1BCFA5-B43E-4026-B4D0-B1D01B0C4B94}" dt="2024-06-20T14:06:07.716" v="1031" actId="790"/>
          <ac:spMkLst>
            <pc:docMk/>
            <pc:sldMk cId="0" sldId="261"/>
            <ac:spMk id="212" creationId="{00000000-0000-0000-0000-000000000000}"/>
          </ac:spMkLst>
        </pc:spChg>
        <pc:spChg chg="mod">
          <ac:chgData name="Ivica Strelec" userId="bebc5e5e-ccfc-4ad3-a9a2-662169db9ea3" providerId="ADAL" clId="{CB1BCFA5-B43E-4026-B4D0-B1D01B0C4B94}" dt="2024-06-20T14:06:41.624" v="1033" actId="790"/>
          <ac:spMkLst>
            <pc:docMk/>
            <pc:sldMk cId="0" sldId="261"/>
            <ac:spMk id="214" creationId="{00000000-0000-0000-0000-000000000000}"/>
          </ac:spMkLst>
        </pc:spChg>
        <pc:spChg chg="mod">
          <ac:chgData name="Ivica Strelec" userId="bebc5e5e-ccfc-4ad3-a9a2-662169db9ea3" providerId="ADAL" clId="{CB1BCFA5-B43E-4026-B4D0-B1D01B0C4B94}" dt="2024-06-20T14:08:27.402" v="1039" actId="790"/>
          <ac:spMkLst>
            <pc:docMk/>
            <pc:sldMk cId="0" sldId="261"/>
            <ac:spMk id="216" creationId="{00000000-0000-0000-0000-000000000000}"/>
          </ac:spMkLst>
        </pc:spChg>
      </pc:sldChg>
      <pc:sldChg chg="modSp">
        <pc:chgData name="Ivica Strelec" userId="bebc5e5e-ccfc-4ad3-a9a2-662169db9ea3" providerId="ADAL" clId="{CB1BCFA5-B43E-4026-B4D0-B1D01B0C4B94}" dt="2024-06-20T13:31:43.814" v="730" actId="20577"/>
        <pc:sldMkLst>
          <pc:docMk/>
          <pc:sldMk cId="0" sldId="262"/>
        </pc:sldMkLst>
        <pc:spChg chg="mod">
          <ac:chgData name="Ivica Strelec" userId="bebc5e5e-ccfc-4ad3-a9a2-662169db9ea3" providerId="ADAL" clId="{CB1BCFA5-B43E-4026-B4D0-B1D01B0C4B94}" dt="2024-06-20T13:31:43.814" v="730" actId="20577"/>
          <ac:spMkLst>
            <pc:docMk/>
            <pc:sldMk cId="0" sldId="262"/>
            <ac:spMk id="22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5042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ímdia"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ím és függőleges szöveg"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üggőleges cím és szöveg"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tartalomrész" type="twoObj">
  <p:cSld name="TWO_OBJECTS">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Üres" type="blank">
  <p:cSld name="BLANK">
    <p:spTree>
      <p:nvGrpSpPr>
        <p:cNvPr id="1" name="Shape 24"/>
        <p:cNvGrpSpPr/>
        <p:nvPr/>
      </p:nvGrpSpPr>
      <p:grpSpPr>
        <a:xfrm>
          <a:off x="0" y="0"/>
          <a:ext cx="0" cy="0"/>
          <a:chOff x="0" y="0"/>
          <a:chExt cx="0" cy="0"/>
        </a:xfrm>
      </p:grpSpPr>
      <p:sp>
        <p:nvSpPr>
          <p:cNvPr id="25" name="Google Shape;2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ím és tartalom" type="obj">
  <p:cSld name="OBJECT">
    <p:spTree>
      <p:nvGrpSpPr>
        <p:cNvPr id="1" name="Shape 28"/>
        <p:cNvGrpSpPr/>
        <p:nvPr/>
      </p:nvGrpSpPr>
      <p:grpSpPr>
        <a:xfrm>
          <a:off x="0" y="0"/>
          <a:ext cx="0" cy="0"/>
          <a:chOff x="0" y="0"/>
          <a:chExt cx="0" cy="0"/>
        </a:xfrm>
      </p:grpSpPr>
      <p:sp>
        <p:nvSpPr>
          <p:cNvPr id="29" name="Google Shape;2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zakaszfejléc" type="secHead">
  <p:cSld name="SECTION_HEADER">
    <p:spTree>
      <p:nvGrpSpPr>
        <p:cNvPr id="1" name="Shape 34"/>
        <p:cNvGrpSpPr/>
        <p:nvPr/>
      </p:nvGrpSpPr>
      <p:grpSpPr>
        <a:xfrm>
          <a:off x="0" y="0"/>
          <a:ext cx="0" cy="0"/>
          <a:chOff x="0" y="0"/>
          <a:chExt cx="0" cy="0"/>
        </a:xfrm>
      </p:grpSpPr>
      <p:sp>
        <p:nvSpPr>
          <p:cNvPr id="35" name="Google Shape;35;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Összehasonlítás" type="twoTxTwoObj">
  <p:cSld name="TWO_OBJECTS_WITH_TEXT">
    <p:spTree>
      <p:nvGrpSpPr>
        <p:cNvPr id="1" name="Shape 40"/>
        <p:cNvGrpSpPr/>
        <p:nvPr/>
      </p:nvGrpSpPr>
      <p:grpSpPr>
        <a:xfrm>
          <a:off x="0" y="0"/>
          <a:ext cx="0" cy="0"/>
          <a:chOff x="0" y="0"/>
          <a:chExt cx="0" cy="0"/>
        </a:xfrm>
      </p:grpSpPr>
      <p:sp>
        <p:nvSpPr>
          <p:cNvPr id="41" name="Google Shape;41;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sak cím" type="titleOnly">
  <p:cSld name="TITLE_ONLY">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rtalomrész képaláírással"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ép képaláírással"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7"/>
          <p:cNvSpPr>
            <a:spLocks noGrp="1"/>
          </p:cNvSpPr>
          <p:nvPr>
            <p:ph type="pic" idx="2"/>
          </p:nvPr>
        </p:nvSpPr>
        <p:spPr>
          <a:xfrm>
            <a:off x="5183188" y="987425"/>
            <a:ext cx="6172200" cy="4873625"/>
          </a:xfrm>
          <a:prstGeom prst="rect">
            <a:avLst/>
          </a:prstGeom>
          <a:noFill/>
          <a:ln>
            <a:noFill/>
          </a:ln>
        </p:spPr>
      </p:sp>
      <p:sp>
        <p:nvSpPr>
          <p:cNvPr id="64" name="Google Shape;64;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txBox="1"/>
          <p:nvPr/>
        </p:nvSpPr>
        <p:spPr>
          <a:xfrm>
            <a:off x="439225" y="2668275"/>
            <a:ext cx="7337614"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dirty="0">
                <a:solidFill>
                  <a:srgbClr val="29235C"/>
                </a:solidFill>
                <a:latin typeface="Poppins"/>
                <a:ea typeface="Poppins"/>
                <a:cs typeface="Poppins"/>
                <a:sym typeface="Poppins"/>
              </a:rPr>
              <a:t>MODUL 3</a:t>
            </a:r>
            <a:endParaRPr sz="3600" dirty="0">
              <a:solidFill>
                <a:srgbClr val="29235C"/>
              </a:solidFill>
              <a:latin typeface="Poppins"/>
              <a:ea typeface="Poppins"/>
              <a:cs typeface="Poppins"/>
              <a:sym typeface="Poppins"/>
            </a:endParaRPr>
          </a:p>
          <a:p>
            <a:pPr lvl="0"/>
            <a:r>
              <a:rPr lang="en-US" sz="3600" b="1" dirty="0">
                <a:solidFill>
                  <a:srgbClr val="29235C"/>
                </a:solidFill>
                <a:latin typeface="Poppins"/>
                <a:ea typeface="Poppins"/>
                <a:cs typeface="Poppins"/>
                <a:sym typeface="Poppins"/>
              </a:rPr>
              <a:t>REGENERATIVNA OPSKRBA HRANOM</a:t>
            </a:r>
            <a:endParaRPr sz="3600" b="1" dirty="0">
              <a:solidFill>
                <a:srgbClr val="29235C"/>
              </a:solidFill>
              <a:latin typeface="Poppins"/>
              <a:ea typeface="Poppins"/>
              <a:cs typeface="Poppins"/>
              <a:sym typeface="Poppins"/>
            </a:endParaRPr>
          </a:p>
        </p:txBody>
      </p:sp>
      <p:sp>
        <p:nvSpPr>
          <p:cNvPr id="85" name="Google Shape;85;p1"/>
          <p:cNvSpPr txBox="1"/>
          <p:nvPr/>
        </p:nvSpPr>
        <p:spPr>
          <a:xfrm>
            <a:off x="439227" y="5983858"/>
            <a:ext cx="5682651"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900" dirty="0">
                <a:solidFill>
                  <a:srgbClr val="29235C"/>
                </a:solidFill>
                <a:latin typeface="Montserrat Medium"/>
                <a:ea typeface="Montserrat Medium"/>
                <a:cs typeface="Montserrat Medium"/>
                <a:sym typeface="Montserrat Medium"/>
              </a:rPr>
              <a:t>Broj projekta</a:t>
            </a:r>
            <a:r>
              <a:rPr lang="en-US" sz="900" dirty="0">
                <a:solidFill>
                  <a:srgbClr val="29235C"/>
                </a:solidFill>
                <a:latin typeface="Montserrat Medium"/>
                <a:ea typeface="Montserrat Medium"/>
                <a:cs typeface="Montserrat Medium"/>
                <a:sym typeface="Montserrat Medium"/>
              </a:rPr>
              <a:t>: 2022-1-RS0 1-KA220-VET-000088446</a:t>
            </a:r>
            <a:endParaRPr sz="900" dirty="0">
              <a:solidFill>
                <a:schemeClr val="dk1"/>
              </a:solidFill>
              <a:latin typeface="Montserrat Medium"/>
              <a:ea typeface="Montserrat Medium"/>
              <a:cs typeface="Montserrat Medium"/>
              <a:sym typeface="Montserrat Medium"/>
            </a:endParaRPr>
          </a:p>
          <a:p>
            <a:pPr marL="0" marR="0" lvl="0" indent="0" algn="l" rtl="0">
              <a:spcBef>
                <a:spcPts val="0"/>
              </a:spcBef>
              <a:spcAft>
                <a:spcPts val="0"/>
              </a:spcAft>
              <a:buNone/>
            </a:pPr>
            <a:r>
              <a:rPr lang="en-US" sz="900" dirty="0">
                <a:solidFill>
                  <a:srgbClr val="29235C"/>
                </a:solidFill>
                <a:latin typeface="Montserrat Medium"/>
                <a:ea typeface="Montserrat Medium"/>
                <a:cs typeface="Montserrat Medium"/>
                <a:sym typeface="Montserrat Medium"/>
              </a:rPr>
              <a:t>www.facebook.com/resfoodproject</a:t>
            </a:r>
            <a:endParaRPr sz="900" dirty="0">
              <a:solidFill>
                <a:schemeClr val="dk1"/>
              </a:solidFill>
              <a:latin typeface="Montserrat Medium"/>
              <a:ea typeface="Montserrat Medium"/>
              <a:cs typeface="Montserrat Medium"/>
              <a:sym typeface="Montserrat Medium"/>
            </a:endParaRPr>
          </a:p>
          <a:p>
            <a:pPr marL="0" marR="0" lvl="0" indent="0" algn="l" rtl="0">
              <a:spcBef>
                <a:spcPts val="0"/>
              </a:spcBef>
              <a:spcAft>
                <a:spcPts val="0"/>
              </a:spcAft>
              <a:buNone/>
            </a:pPr>
            <a:r>
              <a:rPr lang="en-US" sz="900" dirty="0">
                <a:solidFill>
                  <a:srgbClr val="29235C"/>
                </a:solidFill>
                <a:latin typeface="Montserrat Medium"/>
                <a:ea typeface="Montserrat Medium"/>
                <a:cs typeface="Montserrat Medium"/>
                <a:sym typeface="Montserrat Medium"/>
              </a:rPr>
              <a:t>www.res-food.eu</a:t>
            </a:r>
            <a:endParaRPr sz="900" dirty="0">
              <a:solidFill>
                <a:schemeClr val="dk1"/>
              </a:solidFill>
              <a:latin typeface="Montserrat Medium"/>
              <a:ea typeface="Montserrat Medium"/>
              <a:cs typeface="Montserrat Medium"/>
              <a:sym typeface="Montserrat Medium"/>
            </a:endParaRPr>
          </a:p>
        </p:txBody>
      </p:sp>
      <p:pic>
        <p:nvPicPr>
          <p:cNvPr id="2" name="Slika 1"/>
          <p:cNvPicPr>
            <a:picLocks noChangeAspect="1"/>
          </p:cNvPicPr>
          <p:nvPr/>
        </p:nvPicPr>
        <p:blipFill>
          <a:blip r:embed="rId4"/>
          <a:stretch>
            <a:fillRect/>
          </a:stretch>
        </p:blipFill>
        <p:spPr>
          <a:xfrm>
            <a:off x="95029" y="5328481"/>
            <a:ext cx="3737172" cy="13107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1611923" y="-20788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500"/>
              <a:buFont typeface="Cambria"/>
              <a:buNone/>
            </a:pPr>
            <a:r>
              <a:rPr lang="en-US" sz="2500" b="1" dirty="0">
                <a:latin typeface="Cambria"/>
                <a:ea typeface="Cambria"/>
                <a:cs typeface="Cambria"/>
                <a:sym typeface="Cambria"/>
              </a:rPr>
              <a:t> </a:t>
            </a:r>
            <a:r>
              <a:rPr lang="hr-HR" sz="2500" b="1" dirty="0">
                <a:solidFill>
                  <a:srgbClr val="2F2961"/>
                </a:solidFill>
                <a:latin typeface="Calibri"/>
                <a:ea typeface="Calibri"/>
                <a:cs typeface="Calibri"/>
                <a:sym typeface="Calibri"/>
              </a:rPr>
              <a:t>Sustavi opskrbe hranom</a:t>
            </a:r>
            <a:endParaRPr sz="2500" b="1" dirty="0">
              <a:solidFill>
                <a:srgbClr val="2F2961"/>
              </a:solidFill>
              <a:latin typeface="Calibri"/>
              <a:ea typeface="Calibri"/>
              <a:cs typeface="Calibri"/>
              <a:sym typeface="Calibri"/>
            </a:endParaRPr>
          </a:p>
        </p:txBody>
      </p:sp>
      <p:sp>
        <p:nvSpPr>
          <p:cNvPr id="91" name="Google Shape;91;p2"/>
          <p:cNvSpPr txBox="1">
            <a:spLocks noGrp="1"/>
          </p:cNvSpPr>
          <p:nvPr>
            <p:ph type="body" idx="1"/>
          </p:nvPr>
        </p:nvSpPr>
        <p:spPr>
          <a:xfrm>
            <a:off x="4456723" y="744102"/>
            <a:ext cx="5181600" cy="628406"/>
          </a:xfrm>
          <a:prstGeom prst="rect">
            <a:avLst/>
          </a:prstGeom>
          <a:noFill/>
          <a:ln>
            <a:noFill/>
          </a:ln>
        </p:spPr>
        <p:txBody>
          <a:bodyPr spcFirstLastPara="1" wrap="square" lIns="91425" tIns="45700" rIns="91425" bIns="45700" anchor="t" anchorCtr="0">
            <a:noAutofit/>
          </a:bodyPr>
          <a:lstStyle/>
          <a:p>
            <a:pPr marL="0" lvl="0" indent="0" algn="ctr">
              <a:lnSpc>
                <a:spcPct val="150000"/>
              </a:lnSpc>
              <a:spcBef>
                <a:spcPts val="0"/>
              </a:spcBef>
              <a:buClr>
                <a:srgbClr val="C00000"/>
              </a:buClr>
              <a:buNone/>
            </a:pPr>
            <a:r>
              <a:rPr lang="es-ES" sz="1800" b="1" dirty="0">
                <a:solidFill>
                  <a:srgbClr val="C00000"/>
                </a:solidFill>
              </a:rPr>
              <a:t>Uvod u globalne sustave</a:t>
            </a:r>
            <a:r>
              <a:rPr lang="hr-HR" sz="1800" b="1" dirty="0">
                <a:solidFill>
                  <a:srgbClr val="C00000"/>
                </a:solidFill>
              </a:rPr>
              <a:t> opskrbe hranom</a:t>
            </a:r>
            <a:endParaRPr sz="1800" b="1" dirty="0">
              <a:solidFill>
                <a:srgbClr val="C00000"/>
              </a:solidFill>
              <a:latin typeface="Cambria"/>
              <a:ea typeface="Cambria"/>
              <a:cs typeface="Cambria"/>
              <a:sym typeface="Cambria"/>
            </a:endParaRPr>
          </a:p>
        </p:txBody>
      </p:sp>
      <p:sp>
        <p:nvSpPr>
          <p:cNvPr id="92" name="Google Shape;92;p2"/>
          <p:cNvSpPr txBox="1"/>
          <p:nvPr/>
        </p:nvSpPr>
        <p:spPr>
          <a:xfrm>
            <a:off x="597352" y="1740660"/>
            <a:ext cx="4881233" cy="832411"/>
          </a:xfrm>
          <a:prstGeom prst="rect">
            <a:avLst/>
          </a:prstGeom>
          <a:noFill/>
          <a:ln>
            <a:noFill/>
          </a:ln>
        </p:spPr>
        <p:txBody>
          <a:bodyPr spcFirstLastPara="1" wrap="square" lIns="91425" tIns="45700" rIns="91425" bIns="45700" anchor="t" anchorCtr="0">
            <a:noAutofit/>
          </a:bodyPr>
          <a:lstStyle/>
          <a:p>
            <a:pPr marL="228600" lvl="0" indent="-228600" algn="just">
              <a:lnSpc>
                <a:spcPct val="150000"/>
              </a:lnSpc>
              <a:buClr>
                <a:schemeClr val="dk1"/>
              </a:buClr>
              <a:buSzPts val="1600"/>
              <a:buFont typeface="Arial"/>
              <a:buChar char="•"/>
            </a:pPr>
            <a:r>
              <a:rPr lang="hr-HR" sz="1600" dirty="0">
                <a:solidFill>
                  <a:schemeClr val="dk1"/>
                </a:solidFill>
                <a:latin typeface="Calibri"/>
                <a:ea typeface="Calibri"/>
                <a:cs typeface="Calibri"/>
                <a:sym typeface="Calibri"/>
              </a:rPr>
              <a:t>Koncept sustava opskrbe hranom obuhvaća </a:t>
            </a:r>
            <a:r>
              <a:rPr lang="hr-HR" sz="1600" b="1" dirty="0">
                <a:solidFill>
                  <a:schemeClr val="dk1"/>
                </a:solidFill>
                <a:latin typeface="Calibri"/>
                <a:ea typeface="Calibri"/>
                <a:cs typeface="Calibri"/>
                <a:sym typeface="Calibri"/>
              </a:rPr>
              <a:t>puno više od same proizvodnje i potrošnje hrane.</a:t>
            </a:r>
          </a:p>
        </p:txBody>
      </p:sp>
      <p:sp>
        <p:nvSpPr>
          <p:cNvPr id="93" name="Google Shape;93;p2"/>
          <p:cNvSpPr txBox="1"/>
          <p:nvPr/>
        </p:nvSpPr>
        <p:spPr>
          <a:xfrm>
            <a:off x="597352" y="2756802"/>
            <a:ext cx="4584248" cy="1309167"/>
          </a:xfrm>
          <a:prstGeom prst="rect">
            <a:avLst/>
          </a:prstGeom>
          <a:noFill/>
          <a:ln>
            <a:noFill/>
          </a:ln>
        </p:spPr>
        <p:txBody>
          <a:bodyPr spcFirstLastPara="1" wrap="square" lIns="91425" tIns="45700" rIns="91425" bIns="45700" anchor="t" anchorCtr="0">
            <a:noAutofit/>
          </a:bodyPr>
          <a:lstStyle/>
          <a:p>
            <a:pPr marL="228600" lvl="0" indent="-228600" algn="just">
              <a:lnSpc>
                <a:spcPct val="150000"/>
              </a:lnSpc>
              <a:buClr>
                <a:schemeClr val="dk1"/>
              </a:buClr>
              <a:buSzPts val="1600"/>
              <a:buFont typeface="Arial"/>
              <a:buChar char="•"/>
            </a:pPr>
            <a:r>
              <a:rPr lang="hr-HR" sz="1600" dirty="0">
                <a:solidFill>
                  <a:schemeClr val="dk1"/>
                </a:solidFill>
                <a:latin typeface="Calibri"/>
                <a:ea typeface="Calibri"/>
                <a:cs typeface="Calibri"/>
                <a:sym typeface="Calibri"/>
              </a:rPr>
              <a:t>Sustav podrazumijeva zamršenu mrežu međusobno povezanih aktivnosti koje se protežu od </a:t>
            </a:r>
            <a:r>
              <a:rPr lang="hr-HR" sz="1600" b="1" dirty="0">
                <a:solidFill>
                  <a:schemeClr val="dk1"/>
                </a:solidFill>
                <a:latin typeface="Calibri"/>
                <a:ea typeface="Calibri"/>
                <a:cs typeface="Calibri"/>
                <a:sym typeface="Calibri"/>
              </a:rPr>
              <a:t>uzgoja</a:t>
            </a:r>
            <a:r>
              <a:rPr lang="hr-HR" sz="1600" dirty="0">
                <a:solidFill>
                  <a:schemeClr val="dk1"/>
                </a:solidFill>
                <a:latin typeface="Calibri"/>
                <a:ea typeface="Calibri"/>
                <a:cs typeface="Calibri"/>
                <a:sym typeface="Calibri"/>
              </a:rPr>
              <a:t> do </a:t>
            </a:r>
            <a:r>
              <a:rPr lang="hr-HR" sz="1600" b="1" dirty="0">
                <a:solidFill>
                  <a:schemeClr val="dk1"/>
                </a:solidFill>
                <a:latin typeface="Calibri"/>
                <a:ea typeface="Calibri"/>
                <a:cs typeface="Calibri"/>
                <a:sym typeface="Calibri"/>
              </a:rPr>
              <a:t>odlaganja otpada</a:t>
            </a:r>
            <a:r>
              <a:rPr lang="hr-HR" sz="1600" dirty="0">
                <a:solidFill>
                  <a:schemeClr val="dk1"/>
                </a:solidFill>
                <a:latin typeface="Calibri"/>
                <a:ea typeface="Calibri"/>
                <a:cs typeface="Calibri"/>
                <a:sym typeface="Calibri"/>
              </a:rPr>
              <a:t>.</a:t>
            </a:r>
          </a:p>
        </p:txBody>
      </p:sp>
      <p:sp>
        <p:nvSpPr>
          <p:cNvPr id="94" name="Google Shape;94;p2"/>
          <p:cNvSpPr txBox="1"/>
          <p:nvPr/>
        </p:nvSpPr>
        <p:spPr>
          <a:xfrm>
            <a:off x="597351" y="4111489"/>
            <a:ext cx="4584249" cy="2173900"/>
          </a:xfrm>
          <a:prstGeom prst="rect">
            <a:avLst/>
          </a:prstGeom>
          <a:noFill/>
          <a:ln>
            <a:noFill/>
          </a:ln>
        </p:spPr>
        <p:txBody>
          <a:bodyPr spcFirstLastPara="1" wrap="square" lIns="91425" tIns="45700" rIns="91425" bIns="45700" anchor="t" anchorCtr="0">
            <a:noAutofit/>
          </a:bodyPr>
          <a:lstStyle/>
          <a:p>
            <a:pPr marL="228600" lvl="0" indent="-228600" algn="just">
              <a:lnSpc>
                <a:spcPct val="150000"/>
              </a:lnSpc>
              <a:buClr>
                <a:schemeClr val="dk1"/>
              </a:buClr>
              <a:buSzPts val="1600"/>
              <a:buFont typeface="Arial"/>
              <a:buChar char="•"/>
            </a:pPr>
            <a:r>
              <a:rPr lang="hr-HR" sz="1600" dirty="0">
                <a:solidFill>
                  <a:schemeClr val="dk1"/>
                </a:solidFill>
                <a:latin typeface="Calibri"/>
                <a:ea typeface="Calibri"/>
                <a:cs typeface="Calibri"/>
                <a:sym typeface="Calibri"/>
              </a:rPr>
              <a:t>Sustav upravljanja opskrbom hranom u svojoj se srži temelji na svim </a:t>
            </a:r>
            <a:r>
              <a:rPr lang="hr-HR" sz="1600" b="1" dirty="0">
                <a:solidFill>
                  <a:schemeClr val="dk1"/>
                </a:solidFill>
                <a:latin typeface="Calibri"/>
                <a:ea typeface="Calibri"/>
                <a:cs typeface="Calibri"/>
                <a:sym typeface="Calibri"/>
              </a:rPr>
              <a:t>dionicima</a:t>
            </a:r>
            <a:r>
              <a:rPr lang="hr-HR" sz="1600" dirty="0">
                <a:solidFill>
                  <a:schemeClr val="dk1"/>
                </a:solidFill>
                <a:latin typeface="Calibri"/>
                <a:ea typeface="Calibri"/>
                <a:cs typeface="Calibri"/>
                <a:sym typeface="Calibri"/>
              </a:rPr>
              <a:t> i procesima uključenim u proizvodnju, prikupljanje, preradu, distribuciju, potrošnju i zbrinjavanje hrane i/ili prehrambenih proizvoda</a:t>
            </a:r>
          </a:p>
        </p:txBody>
      </p:sp>
      <p:pic>
        <p:nvPicPr>
          <p:cNvPr id="95" name="Google Shape;95;p2" descr="Hand holding carrots"/>
          <p:cNvPicPr preferRelativeResize="0">
            <a:picLocks noGrp="1"/>
          </p:cNvPicPr>
          <p:nvPr>
            <p:ph type="body" idx="2"/>
          </p:nvPr>
        </p:nvPicPr>
        <p:blipFill rotWithShape="1">
          <a:blip r:embed="rId3">
            <a:alphaModFix/>
          </a:blip>
          <a:srcRect/>
          <a:stretch/>
        </p:blipFill>
        <p:spPr>
          <a:xfrm>
            <a:off x="6096000" y="2324496"/>
            <a:ext cx="5181600" cy="3454400"/>
          </a:xfrm>
          <a:prstGeom prst="rect">
            <a:avLst/>
          </a:prstGeom>
          <a:noFill/>
          <a:ln>
            <a:noFill/>
          </a:ln>
          <a:effectLst>
            <a:outerShdw blurRad="190500" algn="tl" rotWithShape="0">
              <a:srgbClr val="000000">
                <a:alpha val="69803"/>
              </a:srgbClr>
            </a:outerShdw>
          </a:effectLst>
        </p:spPr>
      </p:pic>
      <p:sp>
        <p:nvSpPr>
          <p:cNvPr id="96" name="Google Shape;96;p2"/>
          <p:cNvSpPr/>
          <p:nvPr/>
        </p:nvSpPr>
        <p:spPr>
          <a:xfrm>
            <a:off x="0" y="0"/>
            <a:ext cx="12192000" cy="68580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97" name="Google Shape;97;p2"/>
          <p:cNvPicPr preferRelativeResize="0"/>
          <p:nvPr/>
        </p:nvPicPr>
        <p:blipFill rotWithShape="1">
          <a:blip r:embed="rId4">
            <a:alphaModFix/>
          </a:blip>
          <a:srcRect/>
          <a:stretch/>
        </p:blipFill>
        <p:spPr>
          <a:xfrm>
            <a:off x="597351" y="219113"/>
            <a:ext cx="1024217" cy="8839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descr="Organic food set as background of white circle"/>
          <p:cNvPicPr preferRelativeResize="0"/>
          <p:nvPr/>
        </p:nvPicPr>
        <p:blipFill rotWithShape="1">
          <a:blip r:embed="rId3">
            <a:alphaModFix/>
          </a:blip>
          <a:srcRect/>
          <a:stretch/>
        </p:blipFill>
        <p:spPr>
          <a:xfrm rot="-5400000">
            <a:off x="8688049" y="3792934"/>
            <a:ext cx="3063771" cy="2042728"/>
          </a:xfrm>
          <a:prstGeom prst="rect">
            <a:avLst/>
          </a:prstGeom>
          <a:noFill/>
          <a:ln>
            <a:noFill/>
          </a:ln>
        </p:spPr>
      </p:pic>
      <p:sp>
        <p:nvSpPr>
          <p:cNvPr id="103" name="Google Shape;103;p3"/>
          <p:cNvSpPr txBox="1">
            <a:spLocks noGrp="1"/>
          </p:cNvSpPr>
          <p:nvPr>
            <p:ph type="title"/>
          </p:nvPr>
        </p:nvSpPr>
        <p:spPr>
          <a:xfrm>
            <a:off x="1223303" y="-107496"/>
            <a:ext cx="10515600" cy="1325563"/>
          </a:xfrm>
          <a:prstGeom prst="rect">
            <a:avLst/>
          </a:prstGeom>
          <a:noFill/>
          <a:ln>
            <a:noFill/>
          </a:ln>
        </p:spPr>
        <p:txBody>
          <a:bodyPr spcFirstLastPara="1" wrap="square" lIns="91425" tIns="45700" rIns="91425" bIns="45700" anchor="ctr" anchorCtr="0">
            <a:normAutofit/>
          </a:bodyPr>
          <a:lstStyle/>
          <a:p>
            <a:pPr lvl="0" algn="ctr">
              <a:buClr>
                <a:srgbClr val="2F2961"/>
              </a:buClr>
              <a:buSzPts val="2500"/>
            </a:pPr>
            <a:r>
              <a:rPr lang="pl-PL" sz="2500" b="1" dirty="0">
                <a:solidFill>
                  <a:srgbClr val="2F2961"/>
                </a:solidFill>
              </a:rPr>
              <a:t>Put hrane: Od proizvodnje do supermarketa i Ho.Re.Ca</a:t>
            </a:r>
            <a:endParaRPr sz="2500" b="1" dirty="0">
              <a:solidFill>
                <a:srgbClr val="2F2961"/>
              </a:solidFill>
              <a:latin typeface="Calibri"/>
              <a:ea typeface="Calibri"/>
              <a:cs typeface="Calibri"/>
              <a:sym typeface="Calibri"/>
            </a:endParaRPr>
          </a:p>
        </p:txBody>
      </p:sp>
      <p:sp>
        <p:nvSpPr>
          <p:cNvPr id="104" name="Google Shape;104;p3"/>
          <p:cNvSpPr txBox="1">
            <a:spLocks noGrp="1"/>
          </p:cNvSpPr>
          <p:nvPr>
            <p:ph type="body" idx="1"/>
          </p:nvPr>
        </p:nvSpPr>
        <p:spPr>
          <a:xfrm>
            <a:off x="3253738" y="903864"/>
            <a:ext cx="6324601" cy="628406"/>
          </a:xfrm>
          <a:prstGeom prst="rect">
            <a:avLst/>
          </a:prstGeom>
          <a:noFill/>
          <a:ln>
            <a:noFill/>
          </a:ln>
        </p:spPr>
        <p:txBody>
          <a:bodyPr spcFirstLastPara="1" wrap="square" lIns="91425" tIns="45700" rIns="91425" bIns="45700" anchor="t" anchorCtr="0">
            <a:noAutofit/>
          </a:bodyPr>
          <a:lstStyle/>
          <a:p>
            <a:pPr marL="0" lvl="0" indent="0" algn="ctr">
              <a:lnSpc>
                <a:spcPct val="150000"/>
              </a:lnSpc>
              <a:spcBef>
                <a:spcPts val="0"/>
              </a:spcBef>
              <a:buClr>
                <a:srgbClr val="C00000"/>
              </a:buClr>
              <a:buNone/>
            </a:pPr>
            <a:r>
              <a:rPr lang="hr-HR" sz="1800" b="1">
                <a:solidFill>
                  <a:srgbClr val="C00000"/>
                </a:solidFill>
              </a:rPr>
              <a:t>Analiza zamršenosti lanca opskrbe hranom</a:t>
            </a:r>
            <a:endParaRPr lang="hr-HR"/>
          </a:p>
        </p:txBody>
      </p:sp>
      <p:sp>
        <p:nvSpPr>
          <p:cNvPr id="105" name="Google Shape;105;p3"/>
          <p:cNvSpPr txBox="1"/>
          <p:nvPr/>
        </p:nvSpPr>
        <p:spPr>
          <a:xfrm>
            <a:off x="586251" y="1750141"/>
            <a:ext cx="11019497" cy="1249683"/>
          </a:xfrm>
          <a:prstGeom prst="rect">
            <a:avLst/>
          </a:prstGeom>
          <a:noFill/>
          <a:ln>
            <a:noFill/>
          </a:ln>
        </p:spPr>
        <p:txBody>
          <a:bodyPr spcFirstLastPara="1" wrap="square" lIns="91425" tIns="45700" rIns="91425" bIns="45700" anchor="t" anchorCtr="0">
            <a:noAutofit/>
          </a:bodyPr>
          <a:lstStyle/>
          <a:p>
            <a:pPr lvl="0" algn="just">
              <a:lnSpc>
                <a:spcPct val="150000"/>
              </a:lnSpc>
              <a:buClr>
                <a:schemeClr val="dk1"/>
              </a:buClr>
              <a:buSzPts val="1600"/>
            </a:pPr>
            <a:r>
              <a:rPr lang="hr-HR" sz="1600" dirty="0">
                <a:solidFill>
                  <a:schemeClr val="dk1"/>
                </a:solidFill>
                <a:latin typeface="Calibri"/>
                <a:ea typeface="Calibri"/>
                <a:cs typeface="Calibri"/>
                <a:sym typeface="Calibri"/>
              </a:rPr>
              <a:t>U zamršenoj mreži globalnog lanca opskrbe hranom odvija se fascinantno putovanje  svakog od proizvoda prije nego što stigne do naših stolova. Od plodnih polja na kojima se uzgajaju usjevi do polica supermarketa i kuhinja restorana, svaki korak lanca opskrbe hranom bitan je u osiguravanju pristupa svježoj i visokokvalitetnoj hrani.</a:t>
            </a:r>
          </a:p>
        </p:txBody>
      </p:sp>
      <p:sp>
        <p:nvSpPr>
          <p:cNvPr id="106" name="Google Shape;106;p3"/>
          <p:cNvSpPr/>
          <p:nvPr/>
        </p:nvSpPr>
        <p:spPr>
          <a:xfrm>
            <a:off x="0" y="0"/>
            <a:ext cx="12192000" cy="68580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107" name="Google Shape;107;p3"/>
          <p:cNvGrpSpPr/>
          <p:nvPr/>
        </p:nvGrpSpPr>
        <p:grpSpPr>
          <a:xfrm>
            <a:off x="706120" y="3394321"/>
            <a:ext cx="8128000" cy="2758714"/>
            <a:chOff x="0" y="1329976"/>
            <a:chExt cx="8128000" cy="2758714"/>
          </a:xfrm>
        </p:grpSpPr>
        <p:sp>
          <p:nvSpPr>
            <p:cNvPr id="108" name="Google Shape;108;p3"/>
            <p:cNvSpPr/>
            <p:nvPr/>
          </p:nvSpPr>
          <p:spPr>
            <a:xfrm>
              <a:off x="0" y="1329976"/>
              <a:ext cx="8128000" cy="1182109"/>
            </a:xfrm>
            <a:prstGeom prst="rightArrow">
              <a:avLst>
                <a:gd name="adj1" fmla="val 50000"/>
                <a:gd name="adj2" fmla="val 5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txBox="1"/>
            <p:nvPr/>
          </p:nvSpPr>
          <p:spPr>
            <a:xfrm>
              <a:off x="0" y="1625503"/>
              <a:ext cx="7832473" cy="591055"/>
            </a:xfrm>
            <a:prstGeom prst="rect">
              <a:avLst/>
            </a:prstGeom>
            <a:noFill/>
            <a:ln>
              <a:noFill/>
            </a:ln>
          </p:spPr>
          <p:txBody>
            <a:bodyPr spcFirstLastPara="1" wrap="square" lIns="49525" tIns="49525" rIns="254000" bIns="187650" anchor="ctr" anchorCtr="0">
              <a:noAutofit/>
            </a:bodyPr>
            <a:lstStyle/>
            <a:p>
              <a:pPr marL="0" marR="0" lvl="0" indent="0" algn="l" rtl="0">
                <a:lnSpc>
                  <a:spcPct val="90000"/>
                </a:lnSpc>
                <a:spcBef>
                  <a:spcPts val="0"/>
                </a:spcBef>
                <a:spcAft>
                  <a:spcPts val="0"/>
                </a:spcAft>
                <a:buClr>
                  <a:schemeClr val="lt1"/>
                </a:buClr>
                <a:buSzPts val="1300"/>
                <a:buFont typeface="Cambria"/>
                <a:buNone/>
              </a:pPr>
              <a:r>
                <a:rPr lang="hr-HR" sz="1300" b="1" dirty="0">
                  <a:solidFill>
                    <a:schemeClr val="lt1"/>
                  </a:solidFill>
                  <a:latin typeface="Cambria"/>
                  <a:ea typeface="Cambria"/>
                  <a:cs typeface="Cambria"/>
                  <a:sym typeface="Cambria"/>
                </a:rPr>
                <a:t>Proizvodna faza</a:t>
              </a:r>
              <a:endParaRPr sz="1300" b="1" dirty="0">
                <a:solidFill>
                  <a:schemeClr val="lt1"/>
                </a:solidFill>
                <a:latin typeface="Cambria"/>
                <a:ea typeface="Cambria"/>
                <a:cs typeface="Cambria"/>
                <a:sym typeface="Cambria"/>
              </a:endParaRPr>
            </a:p>
          </p:txBody>
        </p:sp>
        <p:sp>
          <p:nvSpPr>
            <p:cNvPr id="110" name="Google Shape;110;p3"/>
            <p:cNvSpPr/>
            <p:nvPr/>
          </p:nvSpPr>
          <p:spPr>
            <a:xfrm>
              <a:off x="1502054" y="1724196"/>
              <a:ext cx="6625945" cy="1182109"/>
            </a:xfrm>
            <a:prstGeom prst="rightArrow">
              <a:avLst>
                <a:gd name="adj1" fmla="val 50000"/>
                <a:gd name="adj2" fmla="val 50000"/>
              </a:avLst>
            </a:prstGeom>
            <a:solidFill>
              <a:srgbClr val="52CB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txBox="1"/>
            <p:nvPr/>
          </p:nvSpPr>
          <p:spPr>
            <a:xfrm>
              <a:off x="1502054" y="2019723"/>
              <a:ext cx="6330418" cy="591055"/>
            </a:xfrm>
            <a:prstGeom prst="rect">
              <a:avLst/>
            </a:prstGeom>
            <a:noFill/>
            <a:ln>
              <a:noFill/>
            </a:ln>
          </p:spPr>
          <p:txBody>
            <a:bodyPr spcFirstLastPara="1" wrap="square" lIns="49525" tIns="49525" rIns="254000" bIns="187650" anchor="ctr" anchorCtr="0">
              <a:noAutofit/>
            </a:bodyPr>
            <a:lstStyle/>
            <a:p>
              <a:pPr marL="0" marR="0" lvl="0" indent="0" algn="l" rtl="0">
                <a:lnSpc>
                  <a:spcPct val="90000"/>
                </a:lnSpc>
                <a:spcBef>
                  <a:spcPts val="0"/>
                </a:spcBef>
                <a:spcAft>
                  <a:spcPts val="0"/>
                </a:spcAft>
                <a:buClr>
                  <a:schemeClr val="lt1"/>
                </a:buClr>
                <a:buSzPts val="1300"/>
                <a:buFont typeface="Cambria"/>
                <a:buNone/>
              </a:pPr>
              <a:r>
                <a:rPr lang="hr-HR" sz="1300" b="1" dirty="0">
                  <a:solidFill>
                    <a:schemeClr val="lt1"/>
                  </a:solidFill>
                  <a:latin typeface="Cambria"/>
                  <a:ea typeface="Cambria"/>
                  <a:cs typeface="Cambria"/>
                  <a:sym typeface="Cambria"/>
                </a:rPr>
                <a:t>Žetva i sortiranje</a:t>
              </a:r>
              <a:endParaRPr sz="1300" b="1" dirty="0">
                <a:solidFill>
                  <a:schemeClr val="lt1"/>
                </a:solidFill>
                <a:latin typeface="Cambria"/>
                <a:ea typeface="Cambria"/>
                <a:cs typeface="Cambria"/>
                <a:sym typeface="Cambria"/>
              </a:endParaRPr>
            </a:p>
          </p:txBody>
        </p:sp>
        <p:sp>
          <p:nvSpPr>
            <p:cNvPr id="112" name="Google Shape;112;p3"/>
            <p:cNvSpPr/>
            <p:nvPr/>
          </p:nvSpPr>
          <p:spPr>
            <a:xfrm>
              <a:off x="3004108" y="2118416"/>
              <a:ext cx="5123891" cy="1182109"/>
            </a:xfrm>
            <a:prstGeom prst="rightArrow">
              <a:avLst>
                <a:gd name="adj1" fmla="val 50000"/>
                <a:gd name="adj2" fmla="val 50000"/>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txBox="1"/>
            <p:nvPr/>
          </p:nvSpPr>
          <p:spPr>
            <a:xfrm>
              <a:off x="3004109" y="2413943"/>
              <a:ext cx="4828364" cy="591055"/>
            </a:xfrm>
            <a:prstGeom prst="rect">
              <a:avLst/>
            </a:prstGeom>
            <a:noFill/>
            <a:ln>
              <a:noFill/>
            </a:ln>
          </p:spPr>
          <p:txBody>
            <a:bodyPr spcFirstLastPara="1" wrap="square" lIns="49525" tIns="49525" rIns="254000" bIns="187650" anchor="ctr" anchorCtr="0">
              <a:noAutofit/>
            </a:bodyPr>
            <a:lstStyle/>
            <a:p>
              <a:pPr marL="0" marR="0" lvl="0" indent="0" algn="l" rtl="0">
                <a:lnSpc>
                  <a:spcPct val="90000"/>
                </a:lnSpc>
                <a:spcBef>
                  <a:spcPts val="0"/>
                </a:spcBef>
                <a:spcAft>
                  <a:spcPts val="0"/>
                </a:spcAft>
                <a:buClr>
                  <a:schemeClr val="lt1"/>
                </a:buClr>
                <a:buSzPts val="1300"/>
                <a:buFont typeface="Cambria"/>
                <a:buNone/>
              </a:pPr>
              <a:r>
                <a:rPr lang="hr-HR" sz="1300" b="1" dirty="0">
                  <a:solidFill>
                    <a:schemeClr val="lt1"/>
                  </a:solidFill>
                  <a:latin typeface="Cambria"/>
                  <a:ea typeface="Cambria"/>
                  <a:cs typeface="Cambria"/>
                  <a:sym typeface="Cambria"/>
                </a:rPr>
                <a:t>Čišćenje i pakiranje</a:t>
              </a:r>
              <a:endParaRPr sz="1300" b="1" dirty="0">
                <a:solidFill>
                  <a:schemeClr val="lt1"/>
                </a:solidFill>
                <a:latin typeface="Cambria"/>
                <a:ea typeface="Cambria"/>
                <a:cs typeface="Cambria"/>
                <a:sym typeface="Cambria"/>
              </a:endParaRPr>
            </a:p>
          </p:txBody>
        </p:sp>
        <p:sp>
          <p:nvSpPr>
            <p:cNvPr id="114" name="Google Shape;114;p3"/>
            <p:cNvSpPr/>
            <p:nvPr/>
          </p:nvSpPr>
          <p:spPr>
            <a:xfrm>
              <a:off x="4506975" y="2512361"/>
              <a:ext cx="3621024" cy="1182109"/>
            </a:xfrm>
            <a:prstGeom prst="rightArrow">
              <a:avLst>
                <a:gd name="adj1" fmla="val 50000"/>
                <a:gd name="adj2" fmla="val 50000"/>
              </a:avLst>
            </a:prstGeom>
            <a:solidFill>
              <a:srgbClr val="46BA4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txBox="1"/>
            <p:nvPr/>
          </p:nvSpPr>
          <p:spPr>
            <a:xfrm>
              <a:off x="4506975" y="2807888"/>
              <a:ext cx="3325497" cy="591055"/>
            </a:xfrm>
            <a:prstGeom prst="rect">
              <a:avLst/>
            </a:prstGeom>
            <a:noFill/>
            <a:ln>
              <a:noFill/>
            </a:ln>
          </p:spPr>
          <p:txBody>
            <a:bodyPr spcFirstLastPara="1" wrap="square" lIns="49525" tIns="49525" rIns="254000" bIns="187650" anchor="ctr" anchorCtr="0">
              <a:noAutofit/>
            </a:bodyPr>
            <a:lstStyle/>
            <a:p>
              <a:pPr marL="0" marR="0" lvl="0" indent="0" algn="l" rtl="0">
                <a:lnSpc>
                  <a:spcPct val="90000"/>
                </a:lnSpc>
                <a:spcBef>
                  <a:spcPts val="0"/>
                </a:spcBef>
                <a:spcAft>
                  <a:spcPts val="0"/>
                </a:spcAft>
                <a:buClr>
                  <a:schemeClr val="lt1"/>
                </a:buClr>
                <a:buSzPts val="1300"/>
                <a:buFont typeface="Cambria"/>
                <a:buNone/>
              </a:pPr>
              <a:r>
                <a:rPr lang="hr-HR" sz="1300" b="1" dirty="0">
                  <a:solidFill>
                    <a:schemeClr val="lt1"/>
                  </a:solidFill>
                  <a:latin typeface="Cambria"/>
                  <a:ea typeface="Cambria"/>
                  <a:cs typeface="Cambria"/>
                  <a:sym typeface="Cambria"/>
                </a:rPr>
                <a:t>Hlađenje, skladištenje i transport</a:t>
              </a:r>
              <a:endParaRPr sz="1300" b="1" dirty="0">
                <a:solidFill>
                  <a:schemeClr val="lt1"/>
                </a:solidFill>
                <a:latin typeface="Cambria"/>
                <a:ea typeface="Cambria"/>
                <a:cs typeface="Cambria"/>
                <a:sym typeface="Cambria"/>
              </a:endParaRPr>
            </a:p>
          </p:txBody>
        </p:sp>
        <p:sp>
          <p:nvSpPr>
            <p:cNvPr id="116" name="Google Shape;116;p3"/>
            <p:cNvSpPr/>
            <p:nvPr/>
          </p:nvSpPr>
          <p:spPr>
            <a:xfrm>
              <a:off x="6009030" y="2906581"/>
              <a:ext cx="2118969" cy="1182109"/>
            </a:xfrm>
            <a:prstGeom prst="rightArrow">
              <a:avLst>
                <a:gd name="adj1" fmla="val 50000"/>
                <a:gd name="adj2" fmla="val 50000"/>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txBox="1"/>
            <p:nvPr/>
          </p:nvSpPr>
          <p:spPr>
            <a:xfrm>
              <a:off x="6009030" y="3202108"/>
              <a:ext cx="1823442" cy="591055"/>
            </a:xfrm>
            <a:prstGeom prst="rect">
              <a:avLst/>
            </a:prstGeom>
            <a:noFill/>
            <a:ln>
              <a:noFill/>
            </a:ln>
          </p:spPr>
          <p:txBody>
            <a:bodyPr spcFirstLastPara="1" wrap="square" lIns="49525" tIns="49525" rIns="254000" bIns="187650" anchor="ctr" anchorCtr="0">
              <a:noAutofit/>
            </a:bodyPr>
            <a:lstStyle/>
            <a:p>
              <a:pPr lvl="0">
                <a:lnSpc>
                  <a:spcPct val="90000"/>
                </a:lnSpc>
                <a:buClr>
                  <a:schemeClr val="lt1"/>
                </a:buClr>
                <a:buSzPts val="1300"/>
              </a:pPr>
              <a:r>
                <a:rPr lang="hr-HR" sz="1300" b="1">
                  <a:solidFill>
                    <a:schemeClr val="lt1"/>
                  </a:solidFill>
                  <a:latin typeface="Cambria"/>
                  <a:ea typeface="Cambria"/>
                  <a:cs typeface="Cambria"/>
                  <a:sym typeface="Cambria"/>
                </a:rPr>
                <a:t>Dostava, izlaganje i kupnja proizvoda</a:t>
              </a:r>
            </a:p>
          </p:txBody>
        </p:sp>
      </p:grpSp>
      <p:pic>
        <p:nvPicPr>
          <p:cNvPr id="118" name="Google Shape;118;p3"/>
          <p:cNvPicPr preferRelativeResize="0"/>
          <p:nvPr/>
        </p:nvPicPr>
        <p:blipFill rotWithShape="1">
          <a:blip r:embed="rId4">
            <a:alphaModFix/>
          </a:blip>
          <a:srcRect/>
          <a:stretch/>
        </p:blipFill>
        <p:spPr>
          <a:xfrm>
            <a:off x="581065" y="267045"/>
            <a:ext cx="1024217" cy="8839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title"/>
          </p:nvPr>
        </p:nvSpPr>
        <p:spPr>
          <a:xfrm>
            <a:off x="1223303" y="-107496"/>
            <a:ext cx="10515600" cy="1325563"/>
          </a:xfrm>
          <a:prstGeom prst="rect">
            <a:avLst/>
          </a:prstGeom>
          <a:noFill/>
          <a:ln>
            <a:noFill/>
          </a:ln>
        </p:spPr>
        <p:txBody>
          <a:bodyPr spcFirstLastPara="1" wrap="square" lIns="91425" tIns="45700" rIns="91425" bIns="45700" anchor="ctr" anchorCtr="0">
            <a:normAutofit/>
          </a:bodyPr>
          <a:lstStyle/>
          <a:p>
            <a:pPr lvl="0" algn="ctr">
              <a:buClr>
                <a:srgbClr val="2F2961"/>
              </a:buClr>
              <a:buSzPts val="2500"/>
            </a:pPr>
            <a:r>
              <a:rPr lang="hr-HR" sz="2500" b="1">
                <a:solidFill>
                  <a:srgbClr val="2F2961"/>
                </a:solidFill>
              </a:rPr>
              <a:t>Smanjenje otpada od hrane u supermarketima i Ho.Re.Ca sektoru</a:t>
            </a:r>
            <a:endParaRPr lang="hr-HR"/>
          </a:p>
        </p:txBody>
      </p:sp>
      <p:sp>
        <p:nvSpPr>
          <p:cNvPr id="124" name="Google Shape;124;p4"/>
          <p:cNvSpPr txBox="1">
            <a:spLocks noGrp="1"/>
          </p:cNvSpPr>
          <p:nvPr>
            <p:ph type="body" idx="1"/>
          </p:nvPr>
        </p:nvSpPr>
        <p:spPr>
          <a:xfrm>
            <a:off x="3253738" y="903864"/>
            <a:ext cx="6324601" cy="628406"/>
          </a:xfrm>
          <a:prstGeom prst="rect">
            <a:avLst/>
          </a:prstGeom>
          <a:noFill/>
          <a:ln>
            <a:noFill/>
          </a:ln>
        </p:spPr>
        <p:txBody>
          <a:bodyPr spcFirstLastPara="1" wrap="square" lIns="91425" tIns="45700" rIns="91425" bIns="45700" anchor="t" anchorCtr="0">
            <a:noAutofit/>
          </a:bodyPr>
          <a:lstStyle/>
          <a:p>
            <a:pPr marL="0" lvl="0" indent="0" algn="ctr">
              <a:lnSpc>
                <a:spcPct val="150000"/>
              </a:lnSpc>
              <a:spcBef>
                <a:spcPts val="0"/>
              </a:spcBef>
              <a:buClr>
                <a:srgbClr val="C00000"/>
              </a:buClr>
              <a:buNone/>
            </a:pPr>
            <a:r>
              <a:rPr lang="hr-HR" sz="1800" b="1">
                <a:solidFill>
                  <a:srgbClr val="C00000"/>
                </a:solidFill>
              </a:rPr>
              <a:t>Učinkovite strategije za smanjenje nastanka otpada od hrane</a:t>
            </a:r>
            <a:endParaRPr lang="hr-HR"/>
          </a:p>
        </p:txBody>
      </p:sp>
      <p:sp>
        <p:nvSpPr>
          <p:cNvPr id="125" name="Google Shape;125;p4"/>
          <p:cNvSpPr txBox="1"/>
          <p:nvPr/>
        </p:nvSpPr>
        <p:spPr>
          <a:xfrm>
            <a:off x="719406" y="1604620"/>
            <a:ext cx="11019497" cy="883996"/>
          </a:xfrm>
          <a:prstGeom prst="rect">
            <a:avLst/>
          </a:prstGeom>
          <a:noFill/>
          <a:ln>
            <a:noFill/>
          </a:ln>
        </p:spPr>
        <p:txBody>
          <a:bodyPr spcFirstLastPara="1" wrap="square" lIns="91425" tIns="45700" rIns="91425" bIns="45700" anchor="t" anchorCtr="0">
            <a:noAutofit/>
          </a:bodyPr>
          <a:lstStyle/>
          <a:p>
            <a:pPr lvl="0" algn="just">
              <a:lnSpc>
                <a:spcPct val="150000"/>
              </a:lnSpc>
              <a:buClr>
                <a:schemeClr val="dk1"/>
              </a:buClr>
              <a:buSzPts val="1600"/>
            </a:pPr>
            <a:r>
              <a:rPr lang="hr-HR" sz="1600" dirty="0">
                <a:solidFill>
                  <a:schemeClr val="dk1"/>
                </a:solidFill>
                <a:latin typeface="Calibri"/>
                <a:ea typeface="Calibri"/>
                <a:cs typeface="Calibri"/>
                <a:sym typeface="Calibri"/>
              </a:rPr>
              <a:t>Bacanje hrane predstavlja značajan izazov za supermarkete i </a:t>
            </a:r>
            <a:r>
              <a:rPr lang="hr-HR" sz="1600" dirty="0" err="1">
                <a:solidFill>
                  <a:schemeClr val="dk1"/>
                </a:solidFill>
                <a:latin typeface="Calibri"/>
                <a:ea typeface="Calibri"/>
                <a:cs typeface="Calibri"/>
                <a:sym typeface="Calibri"/>
              </a:rPr>
              <a:t>Ho.Re.Ca</a:t>
            </a:r>
            <a:r>
              <a:rPr lang="hr-HR" sz="1600" dirty="0">
                <a:solidFill>
                  <a:schemeClr val="dk1"/>
                </a:solidFill>
                <a:latin typeface="Calibri"/>
                <a:ea typeface="Calibri"/>
                <a:cs typeface="Calibri"/>
                <a:sym typeface="Calibri"/>
              </a:rPr>
              <a:t> sektor, što dovodi do ekonomskih gubitaka i onečišćenja okoliša. Rješavanje ovog problema zahtijeva inovativne strategije i kolektivnu akciju.</a:t>
            </a:r>
            <a:endParaRPr lang="hr-HR" sz="1800" dirty="0">
              <a:solidFill>
                <a:schemeClr val="dk1"/>
              </a:solidFill>
              <a:latin typeface="Cambria"/>
              <a:ea typeface="Cambria"/>
              <a:cs typeface="Cambria"/>
              <a:sym typeface="Cambria"/>
            </a:endParaRPr>
          </a:p>
        </p:txBody>
      </p:sp>
      <p:sp>
        <p:nvSpPr>
          <p:cNvPr id="126" name="Google Shape;126;p4"/>
          <p:cNvSpPr/>
          <p:nvPr/>
        </p:nvSpPr>
        <p:spPr>
          <a:xfrm>
            <a:off x="0" y="0"/>
            <a:ext cx="12192000" cy="68580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127" name="Google Shape;127;p4"/>
          <p:cNvGrpSpPr/>
          <p:nvPr/>
        </p:nvGrpSpPr>
        <p:grpSpPr>
          <a:xfrm>
            <a:off x="2363142" y="2651998"/>
            <a:ext cx="7282834" cy="3736891"/>
            <a:chOff x="863370" y="87883"/>
            <a:chExt cx="7282834" cy="3736891"/>
          </a:xfrm>
        </p:grpSpPr>
        <p:sp>
          <p:nvSpPr>
            <p:cNvPr id="128" name="Google Shape;128;p4"/>
            <p:cNvSpPr/>
            <p:nvPr/>
          </p:nvSpPr>
          <p:spPr>
            <a:xfrm>
              <a:off x="863370" y="135124"/>
              <a:ext cx="1818899" cy="1440185"/>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1045644" y="1377703"/>
              <a:ext cx="1846786" cy="443813"/>
            </a:xfrm>
            <a:prstGeom prst="rect">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txBox="1"/>
            <p:nvPr/>
          </p:nvSpPr>
          <p:spPr>
            <a:xfrm>
              <a:off x="1078043" y="1359947"/>
              <a:ext cx="1818899" cy="443813"/>
            </a:xfrm>
            <a:prstGeom prst="rect">
              <a:avLst/>
            </a:prstGeom>
            <a:noFill/>
            <a:ln>
              <a:noFill/>
            </a:ln>
          </p:spPr>
          <p:txBody>
            <a:bodyPr spcFirstLastPara="1" wrap="square" lIns="24750" tIns="24750" rIns="24750" bIns="24750" anchor="ctr" anchorCtr="0">
              <a:noAutofit/>
            </a:bodyPr>
            <a:lstStyle/>
            <a:p>
              <a:pPr lvl="0" algn="ctr">
                <a:lnSpc>
                  <a:spcPct val="90000"/>
                </a:lnSpc>
                <a:buClr>
                  <a:schemeClr val="lt1"/>
                </a:buClr>
                <a:buSzPts val="1300"/>
              </a:pPr>
              <a:r>
                <a:rPr lang="en-US" sz="1300" b="1" dirty="0" err="1">
                  <a:solidFill>
                    <a:schemeClr val="lt1"/>
                  </a:solidFill>
                  <a:latin typeface="Calibri"/>
                  <a:ea typeface="Calibri"/>
                  <a:cs typeface="Calibri"/>
                  <a:sym typeface="Calibri"/>
                </a:rPr>
                <a:t>Angažman</a:t>
              </a:r>
              <a:r>
                <a:rPr lang="en-US" sz="1300" b="1" dirty="0">
                  <a:solidFill>
                    <a:schemeClr val="lt1"/>
                  </a:solidFill>
                  <a:latin typeface="Calibri"/>
                  <a:ea typeface="Calibri"/>
                  <a:cs typeface="Calibri"/>
                  <a:sym typeface="Calibri"/>
                </a:rPr>
                <a:t> </a:t>
              </a:r>
              <a:r>
                <a:rPr lang="en-US" sz="1300" b="1" dirty="0" err="1">
                  <a:solidFill>
                    <a:schemeClr val="lt1"/>
                  </a:solidFill>
                  <a:latin typeface="Calibri"/>
                  <a:ea typeface="Calibri"/>
                  <a:cs typeface="Calibri"/>
                  <a:sym typeface="Calibri"/>
                </a:rPr>
                <a:t>rukovodstva</a:t>
              </a:r>
              <a:r>
                <a:rPr lang="en-US" sz="1300" b="1" dirty="0">
                  <a:solidFill>
                    <a:schemeClr val="lt1"/>
                  </a:solidFill>
                  <a:latin typeface="Calibri"/>
                  <a:ea typeface="Calibri"/>
                  <a:cs typeface="Calibri"/>
                  <a:sym typeface="Calibri"/>
                </a:rPr>
                <a:t> </a:t>
              </a:r>
              <a:endParaRPr lang="hr-HR" sz="1300" b="1" dirty="0">
                <a:solidFill>
                  <a:schemeClr val="lt1"/>
                </a:solidFill>
                <a:latin typeface="Calibri"/>
                <a:ea typeface="Calibri"/>
                <a:cs typeface="Calibri"/>
                <a:sym typeface="Calibri"/>
              </a:endParaRPr>
            </a:p>
            <a:p>
              <a:pPr lvl="0" algn="ctr">
                <a:lnSpc>
                  <a:spcPct val="90000"/>
                </a:lnSpc>
                <a:buClr>
                  <a:schemeClr val="lt1"/>
                </a:buClr>
                <a:buSzPts val="1300"/>
              </a:pPr>
              <a:r>
                <a:rPr lang="en-US" sz="1300" b="1" dirty="0" err="1">
                  <a:solidFill>
                    <a:schemeClr val="lt1"/>
                  </a:solidFill>
                  <a:latin typeface="Calibri"/>
                  <a:ea typeface="Calibri"/>
                  <a:cs typeface="Calibri"/>
                  <a:sym typeface="Calibri"/>
                </a:rPr>
                <a:t>i</a:t>
              </a:r>
              <a:r>
                <a:rPr lang="en-US" sz="1300" b="1" dirty="0">
                  <a:solidFill>
                    <a:schemeClr val="lt1"/>
                  </a:solidFill>
                  <a:latin typeface="Calibri"/>
                  <a:ea typeface="Calibri"/>
                  <a:cs typeface="Calibri"/>
                  <a:sym typeface="Calibri"/>
                </a:rPr>
                <a:t> </a:t>
              </a:r>
              <a:r>
                <a:rPr lang="en-US" sz="1300" b="1" dirty="0" err="1">
                  <a:solidFill>
                    <a:schemeClr val="lt1"/>
                  </a:solidFill>
                  <a:latin typeface="Calibri"/>
                  <a:ea typeface="Calibri"/>
                  <a:cs typeface="Calibri"/>
                  <a:sym typeface="Calibri"/>
                </a:rPr>
                <a:t>osoblja</a:t>
              </a:r>
              <a:endParaRPr sz="1300" b="1" dirty="0">
                <a:solidFill>
                  <a:schemeClr val="lt1"/>
                </a:solidFill>
                <a:latin typeface="Cambria"/>
                <a:ea typeface="Cambria"/>
                <a:cs typeface="Cambria"/>
                <a:sym typeface="Cambria"/>
              </a:endParaRPr>
            </a:p>
          </p:txBody>
        </p:sp>
        <p:sp>
          <p:nvSpPr>
            <p:cNvPr id="131" name="Google Shape;131;p4"/>
            <p:cNvSpPr/>
            <p:nvPr/>
          </p:nvSpPr>
          <p:spPr>
            <a:xfrm>
              <a:off x="3381978" y="87883"/>
              <a:ext cx="2027409" cy="1629149"/>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3757288" y="1407188"/>
              <a:ext cx="1846786" cy="443813"/>
            </a:xfrm>
            <a:prstGeom prst="rect">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txBox="1"/>
            <p:nvPr/>
          </p:nvSpPr>
          <p:spPr>
            <a:xfrm>
              <a:off x="3757288" y="1407188"/>
              <a:ext cx="1846786" cy="443813"/>
            </a:xfrm>
            <a:prstGeom prst="rect">
              <a:avLst/>
            </a:prstGeom>
            <a:noFill/>
            <a:ln>
              <a:noFill/>
            </a:ln>
          </p:spPr>
          <p:txBody>
            <a:bodyPr spcFirstLastPara="1" wrap="square" lIns="24750" tIns="24750" rIns="24750" bIns="24750" anchor="ctr" anchorCtr="0">
              <a:noAutofit/>
            </a:bodyPr>
            <a:lstStyle/>
            <a:p>
              <a:pPr lvl="0" algn="ctr">
                <a:lnSpc>
                  <a:spcPct val="90000"/>
                </a:lnSpc>
                <a:buClr>
                  <a:schemeClr val="lt1"/>
                </a:buClr>
                <a:buSzPts val="1300"/>
              </a:pPr>
              <a:r>
                <a:rPr lang="en-US" sz="1300" b="1" dirty="0" err="1">
                  <a:solidFill>
                    <a:schemeClr val="lt1"/>
                  </a:solidFill>
                  <a:latin typeface="Calibri"/>
                  <a:ea typeface="Calibri"/>
                  <a:cs typeface="Calibri"/>
                  <a:sym typeface="Calibri"/>
                </a:rPr>
                <a:t>Upravljanje</a:t>
              </a:r>
              <a:r>
                <a:rPr lang="en-US" sz="1300" b="1" dirty="0">
                  <a:solidFill>
                    <a:schemeClr val="lt1"/>
                  </a:solidFill>
                  <a:latin typeface="Calibri"/>
                  <a:ea typeface="Calibri"/>
                  <a:cs typeface="Calibri"/>
                  <a:sym typeface="Calibri"/>
                </a:rPr>
                <a:t> </a:t>
              </a:r>
              <a:r>
                <a:rPr lang="en-US" sz="1300" b="1" dirty="0" err="1">
                  <a:solidFill>
                    <a:schemeClr val="lt1"/>
                  </a:solidFill>
                  <a:latin typeface="Calibri"/>
                  <a:ea typeface="Calibri"/>
                  <a:cs typeface="Calibri"/>
                  <a:sym typeface="Calibri"/>
                </a:rPr>
                <a:t>lancem</a:t>
              </a:r>
              <a:r>
                <a:rPr lang="en-US" sz="1300" b="1" dirty="0">
                  <a:solidFill>
                    <a:schemeClr val="lt1"/>
                  </a:solidFill>
                  <a:latin typeface="Calibri"/>
                  <a:ea typeface="Calibri"/>
                  <a:cs typeface="Calibri"/>
                  <a:sym typeface="Calibri"/>
                </a:rPr>
                <a:t> </a:t>
              </a:r>
              <a:r>
                <a:rPr lang="en-US" sz="1300" b="1" dirty="0" err="1">
                  <a:solidFill>
                    <a:schemeClr val="lt1"/>
                  </a:solidFill>
                  <a:latin typeface="Calibri"/>
                  <a:ea typeface="Calibri"/>
                  <a:cs typeface="Calibri"/>
                  <a:sym typeface="Calibri"/>
                </a:rPr>
                <a:t>opskrbe</a:t>
              </a:r>
              <a:r>
                <a:rPr lang="hr-HR" sz="1300" b="1" dirty="0">
                  <a:solidFill>
                    <a:schemeClr val="lt1"/>
                  </a:solidFill>
                  <a:latin typeface="Calibri"/>
                  <a:ea typeface="Calibri"/>
                  <a:cs typeface="Calibri"/>
                  <a:sym typeface="Calibri"/>
                </a:rPr>
                <a:t> </a:t>
              </a:r>
              <a:r>
                <a:rPr lang="en-US" sz="1300" b="1" dirty="0">
                  <a:solidFill>
                    <a:schemeClr val="lt1"/>
                  </a:solidFill>
                  <a:latin typeface="Calibri"/>
                  <a:ea typeface="Calibri"/>
                  <a:cs typeface="Calibri"/>
                  <a:sym typeface="Calibri"/>
                </a:rPr>
                <a:t>(</a:t>
              </a:r>
              <a:r>
                <a:rPr lang="en-US" sz="1300" b="1" i="0" dirty="0">
                  <a:solidFill>
                    <a:schemeClr val="lt1"/>
                  </a:solidFill>
                  <a:latin typeface="Calibri"/>
                  <a:ea typeface="Calibri"/>
                  <a:cs typeface="Calibri"/>
                  <a:sym typeface="Calibri"/>
                </a:rPr>
                <a:t>SCM)</a:t>
              </a:r>
              <a:endParaRPr sz="1300" b="1" dirty="0">
                <a:solidFill>
                  <a:schemeClr val="lt1"/>
                </a:solidFill>
                <a:latin typeface="Cambria"/>
                <a:ea typeface="Cambria"/>
                <a:cs typeface="Cambria"/>
                <a:sym typeface="Cambria"/>
              </a:endParaRPr>
            </a:p>
          </p:txBody>
        </p:sp>
        <p:sp>
          <p:nvSpPr>
            <p:cNvPr id="134" name="Google Shape;134;p4"/>
            <p:cNvSpPr/>
            <p:nvPr/>
          </p:nvSpPr>
          <p:spPr>
            <a:xfrm>
              <a:off x="6004842" y="129260"/>
              <a:ext cx="1865942" cy="146364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6299418" y="1365811"/>
              <a:ext cx="1846786" cy="443813"/>
            </a:xfrm>
            <a:prstGeom prst="rect">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txBox="1"/>
            <p:nvPr/>
          </p:nvSpPr>
          <p:spPr>
            <a:xfrm>
              <a:off x="6299418" y="1365811"/>
              <a:ext cx="1846786" cy="443813"/>
            </a:xfrm>
            <a:prstGeom prst="rect">
              <a:avLst/>
            </a:prstGeom>
            <a:noFill/>
            <a:ln>
              <a:noFill/>
            </a:ln>
          </p:spPr>
          <p:txBody>
            <a:bodyPr spcFirstLastPara="1" wrap="square" lIns="24750" tIns="24750" rIns="24750" bIns="24750" anchor="ctr" anchorCtr="0">
              <a:noAutofit/>
            </a:bodyPr>
            <a:lstStyle/>
            <a:p>
              <a:pPr lvl="0" algn="ctr">
                <a:lnSpc>
                  <a:spcPct val="90000"/>
                </a:lnSpc>
                <a:buClr>
                  <a:schemeClr val="lt1"/>
                </a:buClr>
                <a:buSzPts val="1300"/>
              </a:pPr>
              <a:r>
                <a:rPr lang="it-IT" sz="1300" b="1" dirty="0" err="1">
                  <a:solidFill>
                    <a:schemeClr val="lt1"/>
                  </a:solidFill>
                  <a:latin typeface="Calibri"/>
                  <a:ea typeface="Calibri"/>
                  <a:cs typeface="Calibri"/>
                  <a:sym typeface="Calibri"/>
                </a:rPr>
                <a:t>Strategije</a:t>
              </a:r>
              <a:r>
                <a:rPr lang="it-IT" sz="1300" b="1" dirty="0">
                  <a:solidFill>
                    <a:schemeClr val="lt1"/>
                  </a:solidFill>
                  <a:latin typeface="Calibri"/>
                  <a:ea typeface="Calibri"/>
                  <a:cs typeface="Calibri"/>
                  <a:sym typeface="Calibri"/>
                </a:rPr>
                <a:t> </a:t>
              </a:r>
              <a:r>
                <a:rPr lang="it-IT" sz="1300" b="1" dirty="0" err="1">
                  <a:solidFill>
                    <a:schemeClr val="lt1"/>
                  </a:solidFill>
                  <a:latin typeface="Calibri"/>
                  <a:ea typeface="Calibri"/>
                  <a:cs typeface="Calibri"/>
                  <a:sym typeface="Calibri"/>
                </a:rPr>
                <a:t>pripreme</a:t>
              </a:r>
              <a:r>
                <a:rPr lang="it-IT" sz="1300" b="1" dirty="0">
                  <a:solidFill>
                    <a:schemeClr val="lt1"/>
                  </a:solidFill>
                  <a:latin typeface="Calibri"/>
                  <a:ea typeface="Calibri"/>
                  <a:cs typeface="Calibri"/>
                  <a:sym typeface="Calibri"/>
                </a:rPr>
                <a:t> i </a:t>
              </a:r>
              <a:r>
                <a:rPr lang="it-IT" sz="1300" b="1" dirty="0" err="1">
                  <a:solidFill>
                    <a:schemeClr val="lt1"/>
                  </a:solidFill>
                  <a:latin typeface="Calibri"/>
                  <a:ea typeface="Calibri"/>
                  <a:cs typeface="Calibri"/>
                  <a:sym typeface="Calibri"/>
                </a:rPr>
                <a:t>posluživanja</a:t>
              </a:r>
              <a:r>
                <a:rPr lang="it-IT" sz="1300" b="1" dirty="0">
                  <a:solidFill>
                    <a:schemeClr val="lt1"/>
                  </a:solidFill>
                  <a:latin typeface="Calibri"/>
                  <a:ea typeface="Calibri"/>
                  <a:cs typeface="Calibri"/>
                  <a:sym typeface="Calibri"/>
                </a:rPr>
                <a:t> </a:t>
              </a:r>
              <a:r>
                <a:rPr lang="it-IT" sz="1300" b="1" dirty="0" err="1">
                  <a:solidFill>
                    <a:schemeClr val="lt1"/>
                  </a:solidFill>
                  <a:latin typeface="Calibri"/>
                  <a:ea typeface="Calibri"/>
                  <a:cs typeface="Calibri"/>
                  <a:sym typeface="Calibri"/>
                </a:rPr>
                <a:t>hrane</a:t>
              </a:r>
              <a:endParaRPr sz="1300" b="1" dirty="0">
                <a:solidFill>
                  <a:schemeClr val="lt1"/>
                </a:solidFill>
                <a:latin typeface="Cambria"/>
                <a:ea typeface="Cambria"/>
                <a:cs typeface="Cambria"/>
                <a:sym typeface="Cambria"/>
              </a:endParaRPr>
            </a:p>
          </p:txBody>
        </p:sp>
        <p:sp>
          <p:nvSpPr>
            <p:cNvPr id="137" name="Google Shape;137;p4"/>
            <p:cNvSpPr/>
            <p:nvPr/>
          </p:nvSpPr>
          <p:spPr>
            <a:xfrm>
              <a:off x="900977" y="2079000"/>
              <a:ext cx="1927923" cy="1594464"/>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1031229" y="3380961"/>
              <a:ext cx="1846786" cy="443813"/>
            </a:xfrm>
            <a:prstGeom prst="rect">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txBox="1"/>
            <p:nvPr/>
          </p:nvSpPr>
          <p:spPr>
            <a:xfrm>
              <a:off x="1057865" y="3380961"/>
              <a:ext cx="1846786" cy="443813"/>
            </a:xfrm>
            <a:prstGeom prst="rect">
              <a:avLst/>
            </a:prstGeom>
            <a:noFill/>
            <a:ln>
              <a:noFill/>
            </a:ln>
          </p:spPr>
          <p:txBody>
            <a:bodyPr spcFirstLastPara="1" wrap="square" lIns="24750" tIns="24750" rIns="24750" bIns="24750" anchor="ctr" anchorCtr="0">
              <a:noAutofit/>
            </a:bodyPr>
            <a:lstStyle/>
            <a:p>
              <a:pPr lvl="0" algn="ctr">
                <a:lnSpc>
                  <a:spcPct val="90000"/>
                </a:lnSpc>
                <a:buClr>
                  <a:schemeClr val="lt1"/>
                </a:buClr>
                <a:buSzPts val="1300"/>
              </a:pPr>
              <a:r>
                <a:rPr lang="en-US" sz="1300" b="1" dirty="0" err="1">
                  <a:solidFill>
                    <a:schemeClr val="lt1"/>
                  </a:solidFill>
                  <a:latin typeface="Calibri"/>
                  <a:ea typeface="Calibri"/>
                  <a:cs typeface="Calibri"/>
                  <a:sym typeface="Calibri"/>
                </a:rPr>
                <a:t>Ponašanje</a:t>
              </a:r>
              <a:r>
                <a:rPr lang="en-US" sz="1300" b="1" dirty="0">
                  <a:solidFill>
                    <a:schemeClr val="lt1"/>
                  </a:solidFill>
                  <a:latin typeface="Calibri"/>
                  <a:ea typeface="Calibri"/>
                  <a:cs typeface="Calibri"/>
                  <a:sym typeface="Calibri"/>
                </a:rPr>
                <a:t> </a:t>
              </a:r>
              <a:r>
                <a:rPr lang="en-US" sz="1300" b="1" dirty="0" err="1">
                  <a:solidFill>
                    <a:schemeClr val="lt1"/>
                  </a:solidFill>
                  <a:latin typeface="Calibri"/>
                  <a:ea typeface="Calibri"/>
                  <a:cs typeface="Calibri"/>
                  <a:sym typeface="Calibri"/>
                </a:rPr>
                <a:t>potrošača</a:t>
              </a:r>
              <a:endParaRPr sz="1300" b="1" dirty="0">
                <a:solidFill>
                  <a:schemeClr val="lt1"/>
                </a:solidFill>
                <a:latin typeface="Cambria"/>
                <a:ea typeface="Cambria"/>
                <a:cs typeface="Cambria"/>
                <a:sym typeface="Cambria"/>
              </a:endParaRPr>
            </a:p>
          </p:txBody>
        </p:sp>
        <p:sp>
          <p:nvSpPr>
            <p:cNvPr id="140" name="Google Shape;140;p4"/>
            <p:cNvSpPr/>
            <p:nvPr/>
          </p:nvSpPr>
          <p:spPr>
            <a:xfrm>
              <a:off x="3474098" y="2140024"/>
              <a:ext cx="1718791" cy="1350368"/>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3695098" y="3319937"/>
              <a:ext cx="1846786" cy="443813"/>
            </a:xfrm>
            <a:prstGeom prst="rect">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txBox="1"/>
            <p:nvPr/>
          </p:nvSpPr>
          <p:spPr>
            <a:xfrm>
              <a:off x="3695098" y="3319937"/>
              <a:ext cx="1846786" cy="443813"/>
            </a:xfrm>
            <a:prstGeom prst="rect">
              <a:avLst/>
            </a:prstGeom>
            <a:noFill/>
            <a:ln>
              <a:noFill/>
            </a:ln>
          </p:spPr>
          <p:txBody>
            <a:bodyPr spcFirstLastPara="1" wrap="square" lIns="24750" tIns="24750" rIns="24750" bIns="24750" anchor="ctr" anchorCtr="0">
              <a:noAutofit/>
            </a:bodyPr>
            <a:lstStyle/>
            <a:p>
              <a:pPr lvl="0" algn="ctr">
                <a:lnSpc>
                  <a:spcPct val="90000"/>
                </a:lnSpc>
                <a:buClr>
                  <a:schemeClr val="lt1"/>
                </a:buClr>
                <a:buSzPts val="1300"/>
              </a:pPr>
              <a:r>
                <a:rPr lang="en-US" sz="1300" b="1" dirty="0" err="1">
                  <a:solidFill>
                    <a:schemeClr val="lt1"/>
                  </a:solidFill>
                  <a:latin typeface="Calibri"/>
                  <a:ea typeface="Calibri"/>
                  <a:cs typeface="Calibri"/>
                  <a:sym typeface="Calibri"/>
                </a:rPr>
                <a:t>Razmjena</a:t>
              </a:r>
              <a:r>
                <a:rPr lang="en-US" sz="1300" b="1" dirty="0">
                  <a:solidFill>
                    <a:schemeClr val="lt1"/>
                  </a:solidFill>
                  <a:latin typeface="Calibri"/>
                  <a:ea typeface="Calibri"/>
                  <a:cs typeface="Calibri"/>
                  <a:sym typeface="Calibri"/>
                </a:rPr>
                <a:t> </a:t>
              </a:r>
              <a:r>
                <a:rPr lang="en-US" sz="1300" b="1" dirty="0" err="1">
                  <a:solidFill>
                    <a:schemeClr val="lt1"/>
                  </a:solidFill>
                  <a:latin typeface="Calibri"/>
                  <a:ea typeface="Calibri"/>
                  <a:cs typeface="Calibri"/>
                  <a:sym typeface="Calibri"/>
                </a:rPr>
                <a:t>informacija</a:t>
              </a:r>
              <a:r>
                <a:rPr lang="en-US" sz="1300" b="1" dirty="0">
                  <a:solidFill>
                    <a:schemeClr val="lt1"/>
                  </a:solidFill>
                  <a:latin typeface="Calibri"/>
                  <a:ea typeface="Calibri"/>
                  <a:cs typeface="Calibri"/>
                  <a:sym typeface="Calibri"/>
                </a:rPr>
                <a:t> </a:t>
              </a:r>
              <a:r>
                <a:rPr lang="en-US" sz="1300" b="1" dirty="0" err="1">
                  <a:solidFill>
                    <a:schemeClr val="lt1"/>
                  </a:solidFill>
                  <a:latin typeface="Calibri"/>
                  <a:ea typeface="Calibri"/>
                  <a:cs typeface="Calibri"/>
                  <a:sym typeface="Calibri"/>
                </a:rPr>
                <a:t>i</a:t>
              </a:r>
              <a:r>
                <a:rPr lang="en-US" sz="1300" b="1" dirty="0">
                  <a:solidFill>
                    <a:schemeClr val="lt1"/>
                  </a:solidFill>
                  <a:latin typeface="Calibri"/>
                  <a:ea typeface="Calibri"/>
                  <a:cs typeface="Calibri"/>
                  <a:sym typeface="Calibri"/>
                </a:rPr>
                <a:t> </a:t>
              </a:r>
              <a:r>
                <a:rPr lang="en-US" sz="1300" b="1" dirty="0" err="1">
                  <a:solidFill>
                    <a:schemeClr val="lt1"/>
                  </a:solidFill>
                  <a:latin typeface="Calibri"/>
                  <a:ea typeface="Calibri"/>
                  <a:cs typeface="Calibri"/>
                  <a:sym typeface="Calibri"/>
                </a:rPr>
                <a:t>alternativna</a:t>
              </a:r>
              <a:r>
                <a:rPr lang="en-US" sz="1300" b="1" dirty="0">
                  <a:solidFill>
                    <a:schemeClr val="lt1"/>
                  </a:solidFill>
                  <a:latin typeface="Calibri"/>
                  <a:ea typeface="Calibri"/>
                  <a:cs typeface="Calibri"/>
                  <a:sym typeface="Calibri"/>
                </a:rPr>
                <a:t> </a:t>
              </a:r>
              <a:r>
                <a:rPr lang="en-US" sz="1300" b="1" dirty="0" err="1">
                  <a:solidFill>
                    <a:schemeClr val="lt1"/>
                  </a:solidFill>
                  <a:latin typeface="Calibri"/>
                  <a:ea typeface="Calibri"/>
                  <a:cs typeface="Calibri"/>
                  <a:sym typeface="Calibri"/>
                </a:rPr>
                <a:t>odredišta</a:t>
              </a:r>
              <a:endParaRPr sz="1300" b="1" dirty="0">
                <a:solidFill>
                  <a:schemeClr val="lt1"/>
                </a:solidFill>
                <a:latin typeface="Cambria"/>
                <a:ea typeface="Cambria"/>
                <a:cs typeface="Cambria"/>
                <a:sym typeface="Cambria"/>
              </a:endParaRPr>
            </a:p>
          </p:txBody>
        </p:sp>
        <p:sp>
          <p:nvSpPr>
            <p:cNvPr id="143" name="Google Shape;143;p4"/>
            <p:cNvSpPr/>
            <p:nvPr/>
          </p:nvSpPr>
          <p:spPr>
            <a:xfrm>
              <a:off x="5942652" y="2132405"/>
              <a:ext cx="1915106" cy="1380840"/>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6261810" y="3327555"/>
              <a:ext cx="1846786" cy="443813"/>
            </a:xfrm>
            <a:prstGeom prst="rect">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txBox="1"/>
            <p:nvPr/>
          </p:nvSpPr>
          <p:spPr>
            <a:xfrm>
              <a:off x="6261810" y="3327555"/>
              <a:ext cx="1846786" cy="443813"/>
            </a:xfrm>
            <a:prstGeom prst="rect">
              <a:avLst/>
            </a:prstGeom>
            <a:noFill/>
            <a:ln>
              <a:noFill/>
            </a:ln>
          </p:spPr>
          <p:txBody>
            <a:bodyPr spcFirstLastPara="1" wrap="square" lIns="24750" tIns="24750" rIns="24750" bIns="2475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hr-HR" sz="1300" b="1" i="0" dirty="0">
                  <a:solidFill>
                    <a:schemeClr val="lt1"/>
                  </a:solidFill>
                  <a:latin typeface="Calibri"/>
                  <a:ea typeface="Calibri"/>
                  <a:cs typeface="Calibri"/>
                  <a:sym typeface="Calibri"/>
                </a:rPr>
                <a:t>Digitalne tehnologije</a:t>
              </a:r>
              <a:endParaRPr sz="1300" b="1" dirty="0">
                <a:solidFill>
                  <a:schemeClr val="lt1"/>
                </a:solidFill>
                <a:latin typeface="Cambria"/>
                <a:ea typeface="Cambria"/>
                <a:cs typeface="Cambria"/>
                <a:sym typeface="Cambria"/>
              </a:endParaRPr>
            </a:p>
          </p:txBody>
        </p:sp>
      </p:grpSp>
      <p:pic>
        <p:nvPicPr>
          <p:cNvPr id="146" name="Google Shape;146;p4"/>
          <p:cNvPicPr preferRelativeResize="0"/>
          <p:nvPr/>
        </p:nvPicPr>
        <p:blipFill rotWithShape="1">
          <a:blip r:embed="rId9">
            <a:alphaModFix/>
          </a:blip>
          <a:srcRect/>
          <a:stretch/>
        </p:blipFill>
        <p:spPr>
          <a:xfrm>
            <a:off x="770206" y="224877"/>
            <a:ext cx="1024217" cy="88399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5"/>
          <p:cNvPicPr preferRelativeResize="0"/>
          <p:nvPr/>
        </p:nvPicPr>
        <p:blipFill rotWithShape="1">
          <a:blip r:embed="rId3">
            <a:alphaModFix/>
          </a:blip>
          <a:srcRect/>
          <a:stretch/>
        </p:blipFill>
        <p:spPr>
          <a:xfrm>
            <a:off x="719405" y="1325563"/>
            <a:ext cx="4309630" cy="4381500"/>
          </a:xfrm>
          <a:prstGeom prst="rect">
            <a:avLst/>
          </a:prstGeom>
          <a:noFill/>
          <a:ln>
            <a:noFill/>
          </a:ln>
        </p:spPr>
      </p:pic>
      <p:pic>
        <p:nvPicPr>
          <p:cNvPr id="152" name="Google Shape;152;p5" descr="A map of europe with different states&#10;&#10;Description automatically generated"/>
          <p:cNvPicPr preferRelativeResize="0"/>
          <p:nvPr/>
        </p:nvPicPr>
        <p:blipFill rotWithShape="1">
          <a:blip r:embed="rId4">
            <a:alphaModFix amt="6000"/>
          </a:blip>
          <a:srcRect/>
          <a:stretch/>
        </p:blipFill>
        <p:spPr>
          <a:xfrm>
            <a:off x="7733371" y="1392949"/>
            <a:ext cx="3338212" cy="3849470"/>
          </a:xfrm>
          <a:prstGeom prst="rect">
            <a:avLst/>
          </a:prstGeom>
          <a:noFill/>
          <a:ln>
            <a:noFill/>
          </a:ln>
        </p:spPr>
      </p:pic>
      <p:sp>
        <p:nvSpPr>
          <p:cNvPr id="153" name="Google Shape;153;p5"/>
          <p:cNvSpPr txBox="1">
            <a:spLocks noGrp="1"/>
          </p:cNvSpPr>
          <p:nvPr>
            <p:ph type="title"/>
          </p:nvPr>
        </p:nvSpPr>
        <p:spPr>
          <a:xfrm>
            <a:off x="1223303" y="-107496"/>
            <a:ext cx="10515600" cy="1325563"/>
          </a:xfrm>
          <a:prstGeom prst="rect">
            <a:avLst/>
          </a:prstGeom>
          <a:noFill/>
          <a:ln>
            <a:noFill/>
          </a:ln>
        </p:spPr>
        <p:txBody>
          <a:bodyPr spcFirstLastPara="1" wrap="square" lIns="91425" tIns="45700" rIns="91425" bIns="45700" anchor="ctr" anchorCtr="0">
            <a:normAutofit/>
          </a:bodyPr>
          <a:lstStyle/>
          <a:p>
            <a:pPr lvl="0" algn="ctr">
              <a:buSzPts val="2500"/>
            </a:pPr>
            <a:r>
              <a:rPr lang="hr-HR" sz="2500" b="1">
                <a:latin typeface="Cambria"/>
                <a:ea typeface="Cambria"/>
                <a:cs typeface="Cambria"/>
                <a:sym typeface="Cambria"/>
              </a:rPr>
              <a:t> </a:t>
            </a:r>
            <a:r>
              <a:rPr lang="hr-HR" sz="2500" b="1">
                <a:solidFill>
                  <a:srgbClr val="2F2961"/>
                </a:solidFill>
              </a:rPr>
              <a:t>Zakonodavni okviri za održivu poljoprivredu</a:t>
            </a:r>
            <a:endParaRPr lang="hr-HR"/>
          </a:p>
        </p:txBody>
      </p:sp>
      <p:sp>
        <p:nvSpPr>
          <p:cNvPr id="154" name="Google Shape;154;p5"/>
          <p:cNvSpPr txBox="1">
            <a:spLocks noGrp="1"/>
          </p:cNvSpPr>
          <p:nvPr>
            <p:ph type="body" idx="1"/>
          </p:nvPr>
        </p:nvSpPr>
        <p:spPr>
          <a:xfrm>
            <a:off x="3253738" y="903864"/>
            <a:ext cx="6324601" cy="628406"/>
          </a:xfrm>
          <a:prstGeom prst="rect">
            <a:avLst/>
          </a:prstGeom>
          <a:noFill/>
          <a:ln>
            <a:noFill/>
          </a:ln>
        </p:spPr>
        <p:txBody>
          <a:bodyPr spcFirstLastPara="1" wrap="square" lIns="91425" tIns="45700" rIns="91425" bIns="45700" anchor="t" anchorCtr="0">
            <a:noAutofit/>
          </a:bodyPr>
          <a:lstStyle/>
          <a:p>
            <a:pPr marL="0" lvl="0" indent="0" algn="ctr">
              <a:lnSpc>
                <a:spcPct val="150000"/>
              </a:lnSpc>
              <a:spcBef>
                <a:spcPts val="0"/>
              </a:spcBef>
              <a:buClr>
                <a:srgbClr val="C00000"/>
              </a:buClr>
              <a:buNone/>
            </a:pPr>
            <a:r>
              <a:rPr lang="hr-HR" sz="1800" b="1">
                <a:solidFill>
                  <a:srgbClr val="C00000"/>
                </a:solidFill>
              </a:rPr>
              <a:t>Nacionalne politike i EU propisi</a:t>
            </a:r>
            <a:endParaRPr lang="hr-HR"/>
          </a:p>
        </p:txBody>
      </p:sp>
      <p:sp>
        <p:nvSpPr>
          <p:cNvPr id="155" name="Google Shape;155;p5"/>
          <p:cNvSpPr txBox="1"/>
          <p:nvPr/>
        </p:nvSpPr>
        <p:spPr>
          <a:xfrm>
            <a:off x="1865699" y="1573775"/>
            <a:ext cx="2964671" cy="732936"/>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800"/>
              <a:buFont typeface="Arial"/>
              <a:buNone/>
            </a:pPr>
            <a:r>
              <a:rPr lang="hr-HR" sz="1800" u="sng" dirty="0">
                <a:solidFill>
                  <a:schemeClr val="dk1"/>
                </a:solidFill>
                <a:latin typeface="Calibri"/>
                <a:ea typeface="Calibri"/>
                <a:cs typeface="Calibri"/>
                <a:sym typeface="Calibri"/>
              </a:rPr>
              <a:t>Primjer Grčke</a:t>
            </a:r>
            <a:r>
              <a:rPr lang="en-US" sz="1800" u="sng" dirty="0">
                <a:solidFill>
                  <a:schemeClr val="dk1"/>
                </a:solidFill>
                <a:latin typeface="Calibri"/>
                <a:ea typeface="Calibri"/>
                <a:cs typeface="Calibri"/>
                <a:sym typeface="Calibri"/>
              </a:rPr>
              <a:t>:</a:t>
            </a:r>
            <a:endParaRPr dirty="0"/>
          </a:p>
        </p:txBody>
      </p:sp>
      <p:sp>
        <p:nvSpPr>
          <p:cNvPr id="156" name="Google Shape;156;p5"/>
          <p:cNvSpPr/>
          <p:nvPr/>
        </p:nvSpPr>
        <p:spPr>
          <a:xfrm>
            <a:off x="0" y="0"/>
            <a:ext cx="12192000" cy="68580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157" name="Google Shape;157;p5"/>
          <p:cNvGrpSpPr/>
          <p:nvPr/>
        </p:nvGrpSpPr>
        <p:grpSpPr>
          <a:xfrm>
            <a:off x="720234" y="3029646"/>
            <a:ext cx="4940595" cy="2367745"/>
            <a:chOff x="829" y="1060436"/>
            <a:chExt cx="4940595" cy="2367745"/>
          </a:xfrm>
        </p:grpSpPr>
        <p:sp>
          <p:nvSpPr>
            <p:cNvPr id="158" name="Google Shape;158;p5"/>
            <p:cNvSpPr/>
            <p:nvPr/>
          </p:nvSpPr>
          <p:spPr>
            <a:xfrm>
              <a:off x="406400" y="1060436"/>
              <a:ext cx="663662" cy="663662"/>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829" y="2016914"/>
              <a:ext cx="1474804" cy="99549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txBox="1"/>
            <p:nvPr/>
          </p:nvSpPr>
          <p:spPr>
            <a:xfrm>
              <a:off x="829" y="2016914"/>
              <a:ext cx="1474804" cy="1411267"/>
            </a:xfrm>
            <a:prstGeom prst="rect">
              <a:avLst/>
            </a:prstGeom>
            <a:noFill/>
            <a:ln>
              <a:noFill/>
            </a:ln>
          </p:spPr>
          <p:txBody>
            <a:bodyPr spcFirstLastPara="1" wrap="square" lIns="0" tIns="0" rIns="0" bIns="0" anchor="t" anchorCtr="0">
              <a:noAutofit/>
            </a:bodyPr>
            <a:lstStyle/>
            <a:p>
              <a:pPr lvl="0" algn="ctr">
                <a:buClr>
                  <a:schemeClr val="dk1"/>
                </a:buClr>
                <a:buSzPts val="1100"/>
              </a:pPr>
              <a:r>
                <a:rPr lang="hr-HR" sz="1100" dirty="0">
                  <a:solidFill>
                    <a:schemeClr val="dk1"/>
                  </a:solidFill>
                  <a:latin typeface="Calibri"/>
                  <a:ea typeface="Calibri"/>
                  <a:cs typeface="Calibri"/>
                  <a:sym typeface="Calibri"/>
                </a:rPr>
                <a:t>Grčki zakoni neizravno podupiru regenerativne prakse, posebice u okviru </a:t>
              </a:r>
              <a:r>
                <a:rPr lang="hr-HR" sz="1100" dirty="0" err="1">
                  <a:solidFill>
                    <a:schemeClr val="dk1"/>
                  </a:solidFill>
                  <a:latin typeface="Calibri"/>
                  <a:ea typeface="Calibri"/>
                  <a:cs typeface="Calibri"/>
                  <a:sym typeface="Calibri"/>
                </a:rPr>
                <a:t>agroturističkih</a:t>
              </a:r>
              <a:r>
                <a:rPr lang="hr-HR" sz="1100" dirty="0">
                  <a:solidFill>
                    <a:schemeClr val="dk1"/>
                  </a:solidFill>
                  <a:latin typeface="Calibri"/>
                  <a:ea typeface="Calibri"/>
                  <a:cs typeface="Calibri"/>
                  <a:sym typeface="Calibri"/>
                </a:rPr>
                <a:t> aktivnosti i provedbe Zajedničke poljoprivredne politike (CAP).</a:t>
              </a:r>
            </a:p>
          </p:txBody>
        </p:sp>
        <p:sp>
          <p:nvSpPr>
            <p:cNvPr id="161" name="Google Shape;161;p5"/>
            <p:cNvSpPr/>
            <p:nvPr/>
          </p:nvSpPr>
          <p:spPr>
            <a:xfrm>
              <a:off x="2202503" y="1085801"/>
              <a:ext cx="663662" cy="663662"/>
            </a:xfrm>
            <a:prstGeom prst="rect">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1733725" y="2016914"/>
              <a:ext cx="1474804" cy="99549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txBox="1"/>
            <p:nvPr/>
          </p:nvSpPr>
          <p:spPr>
            <a:xfrm>
              <a:off x="1733725" y="2016914"/>
              <a:ext cx="1474804" cy="1411267"/>
            </a:xfrm>
            <a:prstGeom prst="rect">
              <a:avLst/>
            </a:prstGeom>
            <a:noFill/>
            <a:ln>
              <a:noFill/>
            </a:ln>
          </p:spPr>
          <p:txBody>
            <a:bodyPr spcFirstLastPara="1" wrap="square" lIns="0" tIns="0" rIns="0" bIns="0" anchor="t" anchorCtr="0">
              <a:noAutofit/>
            </a:bodyPr>
            <a:lstStyle/>
            <a:p>
              <a:pPr lvl="0" algn="ctr">
                <a:buClr>
                  <a:schemeClr val="dk1"/>
                </a:buClr>
                <a:buSzPts val="1100"/>
              </a:pPr>
              <a:r>
                <a:rPr lang="hr-HR" sz="1100">
                  <a:solidFill>
                    <a:schemeClr val="dk1"/>
                  </a:solidFill>
                  <a:latin typeface="Calibri"/>
                  <a:ea typeface="Calibri"/>
                  <a:cs typeface="Calibri"/>
                  <a:sym typeface="Calibri"/>
                </a:rPr>
                <a:t>Posebni zahtjevi nameću su tvrtkama koja nude usluge prijema, gostoprimstva ili cateringa u okviru poljoprivrednih gospodarstava.</a:t>
              </a:r>
              <a:endParaRPr lang="hr-HR"/>
            </a:p>
          </p:txBody>
        </p:sp>
        <p:sp>
          <p:nvSpPr>
            <p:cNvPr id="164" name="Google Shape;164;p5"/>
            <p:cNvSpPr/>
            <p:nvPr/>
          </p:nvSpPr>
          <p:spPr>
            <a:xfrm>
              <a:off x="3872191" y="1060436"/>
              <a:ext cx="663662" cy="663662"/>
            </a:xfrm>
            <a:prstGeom prst="rect">
              <a:avLst/>
            </a:prstGeom>
            <a:blipFill rotWithShape="1">
              <a:blip r:embed="rId7">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3466620" y="2016914"/>
              <a:ext cx="1474804" cy="99549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txBox="1"/>
            <p:nvPr/>
          </p:nvSpPr>
          <p:spPr>
            <a:xfrm>
              <a:off x="3466620" y="2016914"/>
              <a:ext cx="1474804" cy="1204560"/>
            </a:xfrm>
            <a:prstGeom prst="rect">
              <a:avLst/>
            </a:prstGeom>
            <a:noFill/>
            <a:ln>
              <a:noFill/>
            </a:ln>
          </p:spPr>
          <p:txBody>
            <a:bodyPr spcFirstLastPara="1" wrap="square" lIns="0" tIns="0" rIns="0" bIns="0" anchor="t" anchorCtr="0">
              <a:noAutofit/>
            </a:bodyPr>
            <a:lstStyle/>
            <a:p>
              <a:pPr lvl="0" algn="ctr">
                <a:buClr>
                  <a:schemeClr val="dk1"/>
                </a:buClr>
                <a:buSzPts val="1100"/>
              </a:pPr>
              <a:r>
                <a:rPr lang="hr-HR" sz="1100">
                  <a:solidFill>
                    <a:schemeClr val="dk1"/>
                  </a:solidFill>
                  <a:latin typeface="Calibri"/>
                  <a:ea typeface="Calibri"/>
                  <a:cs typeface="Calibri"/>
                  <a:sym typeface="Calibri"/>
                </a:rPr>
                <a:t>Odredbe imaju za cilj potaknuti potrošnju lokalno proizvedenih dobara i ojačati multifunkcionalna gospodarstva.</a:t>
              </a:r>
              <a:endParaRPr lang="hr-HR"/>
            </a:p>
          </p:txBody>
        </p:sp>
      </p:grpSp>
      <p:cxnSp>
        <p:nvCxnSpPr>
          <p:cNvPr id="167" name="Google Shape;167;p5"/>
          <p:cNvCxnSpPr/>
          <p:nvPr/>
        </p:nvCxnSpPr>
        <p:spPr>
          <a:xfrm>
            <a:off x="6431280" y="1623060"/>
            <a:ext cx="0" cy="4533900"/>
          </a:xfrm>
          <a:prstGeom prst="straightConnector1">
            <a:avLst/>
          </a:prstGeom>
          <a:noFill/>
          <a:ln w="12700" cap="flat" cmpd="sng">
            <a:solidFill>
              <a:schemeClr val="dk1"/>
            </a:solidFill>
            <a:prstDash val="solid"/>
            <a:miter lim="800000"/>
            <a:headEnd type="none" w="sm" len="sm"/>
            <a:tailEnd type="none" w="sm" len="sm"/>
          </a:ln>
        </p:spPr>
      </p:cxnSp>
      <p:sp>
        <p:nvSpPr>
          <p:cNvPr id="168" name="Google Shape;168;p5"/>
          <p:cNvSpPr txBox="1"/>
          <p:nvPr/>
        </p:nvSpPr>
        <p:spPr>
          <a:xfrm>
            <a:off x="7963480" y="1542766"/>
            <a:ext cx="2964671" cy="732936"/>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800"/>
              <a:buFont typeface="Arial"/>
              <a:buNone/>
            </a:pPr>
            <a:r>
              <a:rPr lang="hr-HR" sz="1800" u="sng" dirty="0">
                <a:solidFill>
                  <a:schemeClr val="dk1"/>
                </a:solidFill>
                <a:latin typeface="Calibri"/>
                <a:ea typeface="Calibri"/>
                <a:cs typeface="Calibri"/>
                <a:sym typeface="Calibri"/>
              </a:rPr>
              <a:t>Primjer </a:t>
            </a:r>
            <a:r>
              <a:rPr lang="en-US" sz="1800" u="sng" dirty="0">
                <a:solidFill>
                  <a:schemeClr val="dk1"/>
                </a:solidFill>
                <a:latin typeface="Calibri"/>
                <a:ea typeface="Calibri"/>
                <a:cs typeface="Calibri"/>
                <a:sym typeface="Calibri"/>
              </a:rPr>
              <a:t>EU:</a:t>
            </a:r>
            <a:endParaRPr dirty="0"/>
          </a:p>
        </p:txBody>
      </p:sp>
      <p:grpSp>
        <p:nvGrpSpPr>
          <p:cNvPr id="169" name="Google Shape;169;p5"/>
          <p:cNvGrpSpPr/>
          <p:nvPr/>
        </p:nvGrpSpPr>
        <p:grpSpPr>
          <a:xfrm>
            <a:off x="7782705" y="2265127"/>
            <a:ext cx="3326220" cy="3710821"/>
            <a:chOff x="718800" y="181011"/>
            <a:chExt cx="3326220" cy="3710821"/>
          </a:xfrm>
        </p:grpSpPr>
        <p:sp>
          <p:nvSpPr>
            <p:cNvPr id="170" name="Google Shape;170;p5"/>
            <p:cNvSpPr/>
            <p:nvPr/>
          </p:nvSpPr>
          <p:spPr>
            <a:xfrm>
              <a:off x="1139357" y="181011"/>
              <a:ext cx="688183" cy="688183"/>
            </a:xfrm>
            <a:prstGeom prst="rect">
              <a:avLst/>
            </a:prstGeom>
            <a:blipFill rotWithShape="1">
              <a:blip r:embed="rId8">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718800" y="1118843"/>
              <a:ext cx="1529296" cy="7264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txBox="1"/>
            <p:nvPr/>
          </p:nvSpPr>
          <p:spPr>
            <a:xfrm>
              <a:off x="718800" y="1118843"/>
              <a:ext cx="1529296" cy="726416"/>
            </a:xfrm>
            <a:prstGeom prst="rect">
              <a:avLst/>
            </a:prstGeom>
            <a:noFill/>
            <a:ln>
              <a:noFill/>
            </a:ln>
          </p:spPr>
          <p:txBody>
            <a:bodyPr spcFirstLastPara="1" wrap="square" lIns="0" tIns="0" rIns="0" bIns="0" anchor="t" anchorCtr="0">
              <a:noAutofit/>
            </a:bodyPr>
            <a:lstStyle/>
            <a:p>
              <a:pPr lvl="0" algn="ctr">
                <a:buClr>
                  <a:schemeClr val="dk1"/>
                </a:buClr>
                <a:buSzPts val="1100"/>
              </a:pPr>
              <a:r>
                <a:rPr lang="hr-HR" sz="1100">
                  <a:solidFill>
                    <a:schemeClr val="dk1"/>
                  </a:solidFill>
                  <a:latin typeface="Calibri"/>
                  <a:ea typeface="Calibri"/>
                  <a:cs typeface="Calibri"/>
                  <a:sym typeface="Calibri"/>
                </a:rPr>
                <a:t>Zajednička poljoprivredna politika (CAP) ključna je za promicanje održive poljoprivrede EU</a:t>
              </a:r>
            </a:p>
          </p:txBody>
        </p:sp>
        <p:sp>
          <p:nvSpPr>
            <p:cNvPr id="173" name="Google Shape;173;p5"/>
            <p:cNvSpPr/>
            <p:nvPr/>
          </p:nvSpPr>
          <p:spPr>
            <a:xfrm>
              <a:off x="2936281" y="181011"/>
              <a:ext cx="688183" cy="688183"/>
            </a:xfrm>
            <a:prstGeom prst="rect">
              <a:avLst/>
            </a:prstGeom>
            <a:blipFill rotWithShape="1">
              <a:blip r:embed="rId9">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2515724" y="1118843"/>
              <a:ext cx="1529296" cy="7264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txBox="1"/>
            <p:nvPr/>
          </p:nvSpPr>
          <p:spPr>
            <a:xfrm>
              <a:off x="2515724" y="1118843"/>
              <a:ext cx="1529296" cy="726416"/>
            </a:xfrm>
            <a:prstGeom prst="rect">
              <a:avLst/>
            </a:prstGeom>
            <a:noFill/>
            <a:ln>
              <a:noFill/>
            </a:ln>
          </p:spPr>
          <p:txBody>
            <a:bodyPr spcFirstLastPara="1" wrap="square" lIns="0" tIns="0" rIns="0" bIns="0" anchor="t" anchorCtr="0">
              <a:noAutofit/>
            </a:bodyPr>
            <a:lstStyle/>
            <a:p>
              <a:pPr lvl="0" algn="ctr">
                <a:buClr>
                  <a:schemeClr val="dk1"/>
                </a:buClr>
                <a:buSzPts val="1100"/>
              </a:pPr>
              <a:r>
                <a:rPr lang="hr-HR" sz="1100">
                  <a:solidFill>
                    <a:schemeClr val="dk1"/>
                  </a:solidFill>
                  <a:latin typeface="Calibri"/>
                  <a:ea typeface="Calibri"/>
                  <a:cs typeface="Calibri"/>
                  <a:sym typeface="Calibri"/>
                </a:rPr>
                <a:t>Uredba (EU) 2021/2115 navodi pravila koja uređuju podršku strateškim planovima koje su razvile države članice u okviru ZPP.</a:t>
              </a:r>
              <a:endParaRPr lang="hr-HR"/>
            </a:p>
          </p:txBody>
        </p:sp>
        <p:sp>
          <p:nvSpPr>
            <p:cNvPr id="176" name="Google Shape;176;p5"/>
            <p:cNvSpPr/>
            <p:nvPr/>
          </p:nvSpPr>
          <p:spPr>
            <a:xfrm>
              <a:off x="1139357" y="2227584"/>
              <a:ext cx="688183" cy="688183"/>
            </a:xfrm>
            <a:prstGeom prst="rect">
              <a:avLst/>
            </a:prstGeom>
            <a:blipFill rotWithShape="1">
              <a:blip r:embed="rId10">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718800" y="3165416"/>
              <a:ext cx="1529296" cy="7264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txBox="1"/>
            <p:nvPr/>
          </p:nvSpPr>
          <p:spPr>
            <a:xfrm>
              <a:off x="718800" y="3165416"/>
              <a:ext cx="1529296" cy="726416"/>
            </a:xfrm>
            <a:prstGeom prst="rect">
              <a:avLst/>
            </a:prstGeom>
            <a:noFill/>
            <a:ln>
              <a:noFill/>
            </a:ln>
          </p:spPr>
          <p:txBody>
            <a:bodyPr spcFirstLastPara="1" wrap="square" lIns="0" tIns="0" rIns="0" bIns="0" anchor="t" anchorCtr="0">
              <a:noAutofit/>
            </a:bodyPr>
            <a:lstStyle/>
            <a:p>
              <a:pPr lvl="0" algn="ctr">
                <a:buClr>
                  <a:schemeClr val="dk1"/>
                </a:buClr>
                <a:buSzPts val="1100"/>
              </a:pPr>
              <a:r>
                <a:rPr lang="hr-HR" sz="1100">
                  <a:solidFill>
                    <a:schemeClr val="dk1"/>
                  </a:solidFill>
                  <a:latin typeface="Calibri"/>
                  <a:ea typeface="Calibri"/>
                  <a:cs typeface="Calibri"/>
                  <a:sym typeface="Calibri"/>
                </a:rPr>
                <a:t>Naglasak je na ključne ciljeve kao što su očuvanje okoliša, klimatske akcije i ruralni razvoj.</a:t>
              </a:r>
              <a:endParaRPr lang="hr-HR"/>
            </a:p>
          </p:txBody>
        </p:sp>
        <p:sp>
          <p:nvSpPr>
            <p:cNvPr id="179" name="Google Shape;179;p5"/>
            <p:cNvSpPr/>
            <p:nvPr/>
          </p:nvSpPr>
          <p:spPr>
            <a:xfrm>
              <a:off x="2936281" y="2227584"/>
              <a:ext cx="688183" cy="688183"/>
            </a:xfrm>
            <a:prstGeom prst="rect">
              <a:avLst/>
            </a:prstGeom>
            <a:blipFill rotWithShape="1">
              <a:blip r:embed="rId11">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2515724" y="3165416"/>
              <a:ext cx="1529296" cy="7264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txBox="1"/>
            <p:nvPr/>
          </p:nvSpPr>
          <p:spPr>
            <a:xfrm>
              <a:off x="2515724" y="3165416"/>
              <a:ext cx="1529296" cy="726416"/>
            </a:xfrm>
            <a:prstGeom prst="rect">
              <a:avLst/>
            </a:prstGeom>
            <a:noFill/>
            <a:ln>
              <a:noFill/>
            </a:ln>
          </p:spPr>
          <p:txBody>
            <a:bodyPr spcFirstLastPara="1" wrap="square" lIns="0" tIns="0" rIns="0" bIns="0" anchor="t" anchorCtr="0">
              <a:noAutofit/>
            </a:bodyPr>
            <a:lstStyle/>
            <a:p>
              <a:pPr lvl="0" algn="ctr">
                <a:buClr>
                  <a:schemeClr val="dk1"/>
                </a:buClr>
                <a:buSzPts val="1100"/>
              </a:pPr>
              <a:r>
                <a:rPr lang="hr-HR" sz="1100">
                  <a:solidFill>
                    <a:schemeClr val="dk1"/>
                  </a:solidFill>
                  <a:latin typeface="Calibri"/>
                  <a:ea typeface="Calibri"/>
                  <a:cs typeface="Calibri"/>
                  <a:sym typeface="Calibri"/>
                </a:rPr>
                <a:t>Financijska potpora dodjeljuje se državama članicama za provedbu mjera usklađenih s ciljevima održivosti.</a:t>
              </a:r>
            </a:p>
            <a:p>
              <a:pPr lvl="0" algn="ctr">
                <a:buClr>
                  <a:schemeClr val="dk1"/>
                </a:buClr>
                <a:buSzPts val="1100"/>
              </a:pPr>
              <a:endParaRPr lang="hr-HR" sz="11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Calibri"/>
                <a:buNone/>
              </a:pPr>
              <a:r>
                <a:rPr lang="hr-HR" sz="1100" b="0" i="0">
                  <a:solidFill>
                    <a:schemeClr val="dk1"/>
                  </a:solidFill>
                  <a:latin typeface="Calibri"/>
                  <a:ea typeface="Calibri"/>
                  <a:cs typeface="Calibri"/>
                  <a:sym typeface="Calibri"/>
                </a:rPr>
                <a:t>.</a:t>
              </a:r>
              <a:endParaRPr lang="hr-HR"/>
            </a:p>
          </p:txBody>
        </p:sp>
      </p:grpSp>
      <p:pic>
        <p:nvPicPr>
          <p:cNvPr id="182" name="Google Shape;182;p5"/>
          <p:cNvPicPr preferRelativeResize="0"/>
          <p:nvPr/>
        </p:nvPicPr>
        <p:blipFill rotWithShape="1">
          <a:blip r:embed="rId12">
            <a:alphaModFix/>
          </a:blip>
          <a:srcRect/>
          <a:stretch/>
        </p:blipFill>
        <p:spPr>
          <a:xfrm>
            <a:off x="898341" y="191522"/>
            <a:ext cx="1024217" cy="88399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6"/>
          <p:cNvSpPr txBox="1">
            <a:spLocks noGrp="1"/>
          </p:cNvSpPr>
          <p:nvPr>
            <p:ph type="title"/>
          </p:nvPr>
        </p:nvSpPr>
        <p:spPr>
          <a:xfrm>
            <a:off x="1223303" y="-107496"/>
            <a:ext cx="10515600" cy="1325563"/>
          </a:xfrm>
          <a:prstGeom prst="rect">
            <a:avLst/>
          </a:prstGeom>
          <a:noFill/>
          <a:ln>
            <a:noFill/>
          </a:ln>
        </p:spPr>
        <p:txBody>
          <a:bodyPr spcFirstLastPara="1" wrap="square" lIns="91425" tIns="45700" rIns="91425" bIns="45700" anchor="ctr" anchorCtr="0">
            <a:normAutofit/>
          </a:bodyPr>
          <a:lstStyle/>
          <a:p>
            <a:pPr lvl="0" algn="ctr">
              <a:buClr>
                <a:srgbClr val="2F2961"/>
              </a:buClr>
              <a:buSzPts val="2500"/>
            </a:pPr>
            <a:r>
              <a:rPr lang="hr-HR" sz="2500" b="1" dirty="0">
                <a:solidFill>
                  <a:srgbClr val="2F2961"/>
                </a:solidFill>
              </a:rPr>
              <a:t>Izazovi i mogućnosti u osmišljavanju kružnih sustava opskrbe hranom</a:t>
            </a:r>
            <a:endParaRPr lang="hr-HR" dirty="0"/>
          </a:p>
        </p:txBody>
      </p:sp>
      <p:sp>
        <p:nvSpPr>
          <p:cNvPr id="188" name="Google Shape;188;p6"/>
          <p:cNvSpPr txBox="1">
            <a:spLocks noGrp="1"/>
          </p:cNvSpPr>
          <p:nvPr>
            <p:ph type="body" idx="1"/>
          </p:nvPr>
        </p:nvSpPr>
        <p:spPr>
          <a:xfrm>
            <a:off x="0" y="1295636"/>
            <a:ext cx="6324601" cy="628406"/>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rgbClr val="C00000"/>
              </a:buClr>
              <a:buSzPts val="1800"/>
              <a:buNone/>
            </a:pPr>
            <a:r>
              <a:rPr lang="hr-HR" sz="1800" b="1" dirty="0">
                <a:solidFill>
                  <a:srgbClr val="C00000"/>
                </a:solidFill>
              </a:rPr>
              <a:t>Izazovi</a:t>
            </a:r>
            <a:endParaRPr dirty="0"/>
          </a:p>
        </p:txBody>
      </p:sp>
      <p:sp>
        <p:nvSpPr>
          <p:cNvPr id="189" name="Google Shape;189;p6"/>
          <p:cNvSpPr/>
          <p:nvPr/>
        </p:nvSpPr>
        <p:spPr>
          <a:xfrm>
            <a:off x="0" y="0"/>
            <a:ext cx="12192000" cy="68580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190" name="Google Shape;190;p6"/>
          <p:cNvGrpSpPr/>
          <p:nvPr/>
        </p:nvGrpSpPr>
        <p:grpSpPr>
          <a:xfrm>
            <a:off x="691370" y="1944793"/>
            <a:ext cx="4942254" cy="4029075"/>
            <a:chOff x="0" y="21884"/>
            <a:chExt cx="4942254" cy="4029075"/>
          </a:xfrm>
        </p:grpSpPr>
        <p:sp>
          <p:nvSpPr>
            <p:cNvPr id="191" name="Google Shape;191;p6"/>
            <p:cNvSpPr/>
            <p:nvPr/>
          </p:nvSpPr>
          <p:spPr>
            <a:xfrm>
              <a:off x="0" y="21884"/>
              <a:ext cx="4942254" cy="56160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txBox="1"/>
            <p:nvPr/>
          </p:nvSpPr>
          <p:spPr>
            <a:xfrm>
              <a:off x="27415" y="49299"/>
              <a:ext cx="4887424" cy="50677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hr-HR" sz="1800" b="0" i="0" dirty="0">
                  <a:solidFill>
                    <a:schemeClr val="lt1"/>
                  </a:solidFill>
                  <a:latin typeface="Calibri"/>
                  <a:ea typeface="Calibri"/>
                  <a:cs typeface="Calibri"/>
                  <a:sym typeface="Calibri"/>
                </a:rPr>
                <a:t>Onečišćenje okoliša i uništavanje tla</a:t>
              </a:r>
              <a:r>
                <a:rPr lang="en-US" sz="1800" b="0" i="0" dirty="0">
                  <a:solidFill>
                    <a:schemeClr val="lt1"/>
                  </a:solidFill>
                  <a:latin typeface="Calibri"/>
                  <a:ea typeface="Calibri"/>
                  <a:cs typeface="Calibri"/>
                  <a:sym typeface="Calibri"/>
                </a:rPr>
                <a:t>:</a:t>
              </a:r>
              <a:endParaRPr sz="1800" dirty="0">
                <a:solidFill>
                  <a:schemeClr val="lt1"/>
                </a:solidFill>
                <a:latin typeface="Calibri"/>
                <a:ea typeface="Calibri"/>
                <a:cs typeface="Calibri"/>
                <a:sym typeface="Calibri"/>
              </a:endParaRPr>
            </a:p>
          </p:txBody>
        </p:sp>
        <p:sp>
          <p:nvSpPr>
            <p:cNvPr id="193" name="Google Shape;193;p6"/>
            <p:cNvSpPr/>
            <p:nvPr/>
          </p:nvSpPr>
          <p:spPr>
            <a:xfrm>
              <a:off x="0" y="583484"/>
              <a:ext cx="4942254" cy="7141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txBox="1"/>
            <p:nvPr/>
          </p:nvSpPr>
          <p:spPr>
            <a:xfrm>
              <a:off x="0" y="583484"/>
              <a:ext cx="4942254" cy="714150"/>
            </a:xfrm>
            <a:prstGeom prst="rect">
              <a:avLst/>
            </a:prstGeom>
            <a:noFill/>
            <a:ln>
              <a:noFill/>
            </a:ln>
          </p:spPr>
          <p:txBody>
            <a:bodyPr spcFirstLastPara="1" wrap="square" lIns="156900" tIns="17775" rIns="99550" bIns="17775"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hr-HR" sz="1400" b="0" i="0" u="none" strike="noStrike" cap="none" dirty="0">
                  <a:solidFill>
                    <a:schemeClr val="dk1"/>
                  </a:solidFill>
                  <a:latin typeface="Calibri"/>
                  <a:ea typeface="Calibri"/>
                  <a:cs typeface="Calibri"/>
                  <a:sym typeface="Calibri"/>
                </a:rPr>
                <a:t>Iscrpljenost tla</a:t>
              </a:r>
              <a:endParaRPr dirty="0"/>
            </a:p>
            <a:p>
              <a:pPr marL="114300" marR="0" lvl="1" indent="-114300" algn="l" rtl="0">
                <a:lnSpc>
                  <a:spcPct val="90000"/>
                </a:lnSpc>
                <a:spcBef>
                  <a:spcPts val="280"/>
                </a:spcBef>
                <a:spcAft>
                  <a:spcPts val="0"/>
                </a:spcAft>
                <a:buClr>
                  <a:schemeClr val="dk1"/>
                </a:buClr>
                <a:buSzPts val="1400"/>
                <a:buFont typeface="Arial"/>
                <a:buChar char="•"/>
              </a:pPr>
              <a:r>
                <a:rPr lang="hr-HR" sz="1400" b="0" i="0" u="none" strike="noStrike" cap="none" dirty="0">
                  <a:solidFill>
                    <a:schemeClr val="dk1"/>
                  </a:solidFill>
                  <a:latin typeface="Calibri"/>
                  <a:ea typeface="Calibri"/>
                  <a:cs typeface="Calibri"/>
                  <a:sym typeface="Calibri"/>
                </a:rPr>
                <a:t>Zagađenje voda</a:t>
              </a:r>
              <a:endParaRPr dirty="0"/>
            </a:p>
            <a:p>
              <a:pPr marL="114300" marR="0" lvl="1" indent="-114300" algn="l" rtl="0">
                <a:lnSpc>
                  <a:spcPct val="90000"/>
                </a:lnSpc>
                <a:spcBef>
                  <a:spcPts val="280"/>
                </a:spcBef>
                <a:spcAft>
                  <a:spcPts val="0"/>
                </a:spcAft>
                <a:buClr>
                  <a:schemeClr val="dk1"/>
                </a:buClr>
                <a:buSzPts val="1400"/>
                <a:buFont typeface="Arial"/>
                <a:buChar char="•"/>
              </a:pPr>
              <a:r>
                <a:rPr lang="hr-HR" sz="1400" b="0" i="0" u="none" strike="noStrike" cap="none" dirty="0">
                  <a:solidFill>
                    <a:schemeClr val="dk1"/>
                  </a:solidFill>
                  <a:latin typeface="Calibri"/>
                  <a:ea typeface="Calibri"/>
                  <a:cs typeface="Calibri"/>
                  <a:sym typeface="Calibri"/>
                </a:rPr>
                <a:t>Gubitak </a:t>
              </a:r>
              <a:r>
                <a:rPr lang="hr-HR" sz="1400" b="0" i="0" u="none" strike="noStrike" cap="none" dirty="0" err="1">
                  <a:solidFill>
                    <a:schemeClr val="dk1"/>
                  </a:solidFill>
                  <a:latin typeface="Calibri"/>
                  <a:ea typeface="Calibri"/>
                  <a:cs typeface="Calibri"/>
                  <a:sym typeface="Calibri"/>
                </a:rPr>
                <a:t>bioraznolikosti</a:t>
              </a:r>
              <a:endParaRPr dirty="0"/>
            </a:p>
          </p:txBody>
        </p:sp>
        <p:sp>
          <p:nvSpPr>
            <p:cNvPr id="195" name="Google Shape;195;p6"/>
            <p:cNvSpPr/>
            <p:nvPr/>
          </p:nvSpPr>
          <p:spPr>
            <a:xfrm>
              <a:off x="0" y="1297634"/>
              <a:ext cx="4942254" cy="561600"/>
            </a:xfrm>
            <a:prstGeom prst="roundRect">
              <a:avLst>
                <a:gd name="adj" fmla="val 16667"/>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txBox="1"/>
            <p:nvPr/>
          </p:nvSpPr>
          <p:spPr>
            <a:xfrm>
              <a:off x="27415" y="1325049"/>
              <a:ext cx="4887424" cy="506770"/>
            </a:xfrm>
            <a:prstGeom prst="rect">
              <a:avLst/>
            </a:prstGeom>
            <a:noFill/>
            <a:ln>
              <a:noFill/>
            </a:ln>
          </p:spPr>
          <p:txBody>
            <a:bodyPr spcFirstLastPara="1" wrap="square" lIns="68575" tIns="68575" rIns="68575" bIns="68575" anchor="ctr" anchorCtr="0">
              <a:noAutofit/>
            </a:bodyPr>
            <a:lstStyle/>
            <a:p>
              <a:pPr lvl="0">
                <a:lnSpc>
                  <a:spcPct val="90000"/>
                </a:lnSpc>
                <a:buClr>
                  <a:schemeClr val="lt1"/>
                </a:buClr>
                <a:buSzPts val="1800"/>
              </a:pPr>
              <a:r>
                <a:rPr lang="hr-HR" sz="1800">
                  <a:solidFill>
                    <a:schemeClr val="lt1"/>
                  </a:solidFill>
                  <a:latin typeface="Calibri"/>
                  <a:ea typeface="Calibri"/>
                  <a:cs typeface="Calibri"/>
                  <a:sym typeface="Calibri"/>
                </a:rPr>
                <a:t>Društvena nejednakost:</a:t>
              </a:r>
              <a:endParaRPr lang="hr-HR"/>
            </a:p>
          </p:txBody>
        </p:sp>
        <p:sp>
          <p:nvSpPr>
            <p:cNvPr id="197" name="Google Shape;197;p6"/>
            <p:cNvSpPr/>
            <p:nvPr/>
          </p:nvSpPr>
          <p:spPr>
            <a:xfrm>
              <a:off x="0" y="1859234"/>
              <a:ext cx="4942254" cy="7141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txBox="1"/>
            <p:nvPr/>
          </p:nvSpPr>
          <p:spPr>
            <a:xfrm>
              <a:off x="0" y="1859234"/>
              <a:ext cx="4942254" cy="714150"/>
            </a:xfrm>
            <a:prstGeom prst="rect">
              <a:avLst/>
            </a:prstGeom>
            <a:noFill/>
            <a:ln>
              <a:noFill/>
            </a:ln>
          </p:spPr>
          <p:txBody>
            <a:bodyPr spcFirstLastPara="1" wrap="square" lIns="156900" tIns="17775" rIns="99550" bIns="17775" anchor="t" anchorCtr="0">
              <a:noAutofit/>
            </a:bodyPr>
            <a:lstStyle/>
            <a:p>
              <a:pPr marL="114300" lvl="1" indent="-114300">
                <a:lnSpc>
                  <a:spcPct val="90000"/>
                </a:lnSpc>
                <a:buClr>
                  <a:schemeClr val="dk1"/>
                </a:buClr>
                <a:buSzPts val="1400"/>
                <a:buFont typeface="Arial"/>
                <a:buChar char="•"/>
              </a:pPr>
              <a:r>
                <a:rPr lang="hr-HR" dirty="0">
                  <a:solidFill>
                    <a:schemeClr val="dk1"/>
                  </a:solidFill>
                  <a:latin typeface="Calibri"/>
                  <a:ea typeface="Calibri"/>
                  <a:cs typeface="Calibri"/>
                  <a:sym typeface="Calibri"/>
                </a:rPr>
                <a:t>Razlike u pristupu resursima</a:t>
              </a:r>
              <a:endParaRPr lang="hr-HR" dirty="0"/>
            </a:p>
            <a:p>
              <a:pPr marL="114300" lvl="1" indent="-114300">
                <a:lnSpc>
                  <a:spcPct val="90000"/>
                </a:lnSpc>
                <a:spcBef>
                  <a:spcPts val="280"/>
                </a:spcBef>
                <a:buClr>
                  <a:schemeClr val="dk1"/>
                </a:buClr>
                <a:buSzPts val="1400"/>
                <a:buFont typeface="Arial"/>
                <a:buChar char="•"/>
              </a:pPr>
              <a:r>
                <a:rPr lang="hr-HR" dirty="0">
                  <a:solidFill>
                    <a:schemeClr val="dk1"/>
                  </a:solidFill>
                  <a:latin typeface="Calibri"/>
                  <a:ea typeface="Calibri"/>
                  <a:cs typeface="Calibri"/>
                  <a:sym typeface="Calibri"/>
                </a:rPr>
                <a:t>Nejednakosti u mogućnostima</a:t>
              </a:r>
            </a:p>
            <a:p>
              <a:pPr marL="114300" lvl="1" indent="-114300">
                <a:lnSpc>
                  <a:spcPct val="90000"/>
                </a:lnSpc>
                <a:spcBef>
                  <a:spcPts val="280"/>
                </a:spcBef>
                <a:buClr>
                  <a:schemeClr val="dk1"/>
                </a:buClr>
                <a:buSzPts val="1400"/>
                <a:buFont typeface="Arial"/>
                <a:buChar char="•"/>
              </a:pPr>
              <a:r>
                <a:rPr lang="hr-HR" dirty="0">
                  <a:solidFill>
                    <a:schemeClr val="dk1"/>
                  </a:solidFill>
                  <a:latin typeface="Calibri"/>
                  <a:ea typeface="Calibri"/>
                  <a:cs typeface="Calibri"/>
                  <a:sym typeface="Calibri"/>
                </a:rPr>
                <a:t>Diferencijalne koristi unutar sustava opskrbe hranom</a:t>
              </a:r>
              <a:endParaRPr lang="hr-HR" dirty="0"/>
            </a:p>
          </p:txBody>
        </p:sp>
        <p:sp>
          <p:nvSpPr>
            <p:cNvPr id="199" name="Google Shape;199;p6"/>
            <p:cNvSpPr/>
            <p:nvPr/>
          </p:nvSpPr>
          <p:spPr>
            <a:xfrm>
              <a:off x="0" y="2573384"/>
              <a:ext cx="4942254" cy="561600"/>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txBox="1"/>
            <p:nvPr/>
          </p:nvSpPr>
          <p:spPr>
            <a:xfrm>
              <a:off x="27415" y="2600799"/>
              <a:ext cx="4887424" cy="506770"/>
            </a:xfrm>
            <a:prstGeom prst="rect">
              <a:avLst/>
            </a:prstGeom>
            <a:noFill/>
            <a:ln>
              <a:noFill/>
            </a:ln>
          </p:spPr>
          <p:txBody>
            <a:bodyPr spcFirstLastPara="1" wrap="square" lIns="68575" tIns="68575" rIns="68575" bIns="68575" anchor="ctr" anchorCtr="0">
              <a:noAutofit/>
            </a:bodyPr>
            <a:lstStyle/>
            <a:p>
              <a:pPr lvl="0">
                <a:lnSpc>
                  <a:spcPct val="90000"/>
                </a:lnSpc>
                <a:buClr>
                  <a:schemeClr val="lt1"/>
                </a:buClr>
                <a:buSzPts val="1800"/>
              </a:pPr>
              <a:r>
                <a:rPr lang="hr-HR" sz="1800">
                  <a:solidFill>
                    <a:schemeClr val="lt1"/>
                  </a:solidFill>
                  <a:latin typeface="Calibri"/>
                  <a:ea typeface="Calibri"/>
                  <a:cs typeface="Calibri"/>
                  <a:sym typeface="Calibri"/>
                </a:rPr>
                <a:t>Ekonomska neučinkovitost:</a:t>
              </a:r>
              <a:endParaRPr lang="hr-HR"/>
            </a:p>
          </p:txBody>
        </p:sp>
        <p:sp>
          <p:nvSpPr>
            <p:cNvPr id="201" name="Google Shape;201;p6"/>
            <p:cNvSpPr/>
            <p:nvPr/>
          </p:nvSpPr>
          <p:spPr>
            <a:xfrm>
              <a:off x="0" y="3134984"/>
              <a:ext cx="4942254" cy="9159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txBox="1"/>
            <p:nvPr/>
          </p:nvSpPr>
          <p:spPr>
            <a:xfrm>
              <a:off x="0" y="3134984"/>
              <a:ext cx="4942254" cy="915975"/>
            </a:xfrm>
            <a:prstGeom prst="rect">
              <a:avLst/>
            </a:prstGeom>
            <a:noFill/>
            <a:ln>
              <a:noFill/>
            </a:ln>
          </p:spPr>
          <p:txBody>
            <a:bodyPr spcFirstLastPara="1" wrap="square" lIns="156900" tIns="17775" rIns="99550" bIns="17775" anchor="t" anchorCtr="0">
              <a:noAutofit/>
            </a:bodyPr>
            <a:lstStyle/>
            <a:p>
              <a:pPr marL="114300" lvl="1" indent="-114300">
                <a:lnSpc>
                  <a:spcPct val="90000"/>
                </a:lnSpc>
                <a:buClr>
                  <a:schemeClr val="dk1"/>
                </a:buClr>
                <a:buSzPts val="1400"/>
                <a:buFont typeface="Arial"/>
                <a:buChar char="•"/>
              </a:pPr>
              <a:r>
                <a:rPr lang="hr-HR" dirty="0">
                  <a:solidFill>
                    <a:schemeClr val="dk1"/>
                  </a:solidFill>
                  <a:latin typeface="Calibri"/>
                  <a:ea typeface="Calibri"/>
                  <a:cs typeface="Calibri"/>
                  <a:sym typeface="Calibri"/>
                </a:rPr>
                <a:t>Troškovi povezani sa stvaranjem otpada</a:t>
              </a:r>
            </a:p>
            <a:p>
              <a:pPr marL="114300" lvl="1" indent="-114300">
                <a:lnSpc>
                  <a:spcPct val="90000"/>
                </a:lnSpc>
                <a:buClr>
                  <a:schemeClr val="dk1"/>
                </a:buClr>
                <a:buSzPts val="1400"/>
                <a:buFont typeface="Arial"/>
                <a:buChar char="•"/>
              </a:pPr>
              <a:r>
                <a:rPr lang="hr-HR" dirty="0">
                  <a:solidFill>
                    <a:schemeClr val="dk1"/>
                  </a:solidFill>
                  <a:latin typeface="Calibri"/>
                  <a:ea typeface="Calibri"/>
                  <a:cs typeface="Calibri"/>
                  <a:sym typeface="Calibri"/>
                </a:rPr>
                <a:t>Neizravni troškovi koji se ne odražavaju u tržišnim cijenama</a:t>
              </a:r>
            </a:p>
            <a:p>
              <a:pPr marL="114300" lvl="1" indent="-114300">
                <a:lnSpc>
                  <a:spcPct val="90000"/>
                </a:lnSpc>
                <a:buClr>
                  <a:schemeClr val="dk1"/>
                </a:buClr>
                <a:buSzPts val="1400"/>
                <a:buFont typeface="Arial"/>
                <a:buChar char="•"/>
              </a:pPr>
              <a:r>
                <a:rPr lang="hr-HR" dirty="0">
                  <a:solidFill>
                    <a:schemeClr val="dk1"/>
                  </a:solidFill>
                  <a:latin typeface="Calibri"/>
                  <a:ea typeface="Calibri"/>
                  <a:cs typeface="Calibri"/>
                  <a:sym typeface="Calibri"/>
                </a:rPr>
                <a:t>Neuspjesi tržišta podržavaju neodržive obrasce potrošnje</a:t>
              </a:r>
              <a:endParaRPr lang="hr-HR" dirty="0"/>
            </a:p>
          </p:txBody>
        </p:sp>
      </p:grpSp>
      <p:sp>
        <p:nvSpPr>
          <p:cNvPr id="203" name="Google Shape;203;p6"/>
          <p:cNvSpPr txBox="1"/>
          <p:nvPr/>
        </p:nvSpPr>
        <p:spPr>
          <a:xfrm>
            <a:off x="5951219" y="1294503"/>
            <a:ext cx="6324601" cy="628406"/>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C00000"/>
              </a:buClr>
              <a:buSzPts val="1800"/>
              <a:buFont typeface="Arial"/>
              <a:buNone/>
            </a:pPr>
            <a:r>
              <a:rPr lang="hr-HR" sz="1800" b="1" dirty="0">
                <a:solidFill>
                  <a:srgbClr val="C00000"/>
                </a:solidFill>
                <a:latin typeface="Calibri"/>
                <a:ea typeface="Calibri"/>
                <a:cs typeface="Calibri"/>
                <a:sym typeface="Calibri"/>
              </a:rPr>
              <a:t>Mogućnosti</a:t>
            </a:r>
            <a:endParaRPr dirty="0"/>
          </a:p>
        </p:txBody>
      </p:sp>
      <p:grpSp>
        <p:nvGrpSpPr>
          <p:cNvPr id="204" name="Google Shape;204;p6"/>
          <p:cNvGrpSpPr/>
          <p:nvPr/>
        </p:nvGrpSpPr>
        <p:grpSpPr>
          <a:xfrm>
            <a:off x="6558376" y="2033100"/>
            <a:ext cx="4942254" cy="4007455"/>
            <a:chOff x="0" y="31489"/>
            <a:chExt cx="4942254" cy="4007455"/>
          </a:xfrm>
        </p:grpSpPr>
        <p:sp>
          <p:nvSpPr>
            <p:cNvPr id="205" name="Google Shape;205;p6"/>
            <p:cNvSpPr/>
            <p:nvPr/>
          </p:nvSpPr>
          <p:spPr>
            <a:xfrm>
              <a:off x="0" y="31489"/>
              <a:ext cx="4942254" cy="61776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txBox="1"/>
            <p:nvPr/>
          </p:nvSpPr>
          <p:spPr>
            <a:xfrm>
              <a:off x="30157" y="61646"/>
              <a:ext cx="4881940" cy="557446"/>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hr-HR" sz="1800" b="0" i="0" dirty="0">
                  <a:solidFill>
                    <a:schemeClr val="lt1"/>
                  </a:solidFill>
                  <a:latin typeface="Calibri"/>
                  <a:ea typeface="Calibri"/>
                  <a:cs typeface="Calibri"/>
                  <a:sym typeface="Calibri"/>
                </a:rPr>
                <a:t>Inovacije</a:t>
              </a:r>
              <a:r>
                <a:rPr lang="en-US" sz="1800" b="0" i="0" dirty="0">
                  <a:solidFill>
                    <a:schemeClr val="lt1"/>
                  </a:solidFill>
                  <a:latin typeface="Calibri"/>
                  <a:ea typeface="Calibri"/>
                  <a:cs typeface="Calibri"/>
                  <a:sym typeface="Calibri"/>
                </a:rPr>
                <a:t>:</a:t>
              </a:r>
              <a:endParaRPr sz="1800" dirty="0">
                <a:solidFill>
                  <a:schemeClr val="lt1"/>
                </a:solidFill>
                <a:latin typeface="Calibri"/>
                <a:ea typeface="Calibri"/>
                <a:cs typeface="Calibri"/>
                <a:sym typeface="Calibri"/>
              </a:endParaRPr>
            </a:p>
          </p:txBody>
        </p:sp>
        <p:sp>
          <p:nvSpPr>
            <p:cNvPr id="207" name="Google Shape;207;p6"/>
            <p:cNvSpPr/>
            <p:nvPr/>
          </p:nvSpPr>
          <p:spPr>
            <a:xfrm>
              <a:off x="0" y="651659"/>
              <a:ext cx="4942254" cy="7172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txBox="1"/>
            <p:nvPr/>
          </p:nvSpPr>
          <p:spPr>
            <a:xfrm>
              <a:off x="0" y="651659"/>
              <a:ext cx="4942254" cy="717255"/>
            </a:xfrm>
            <a:prstGeom prst="rect">
              <a:avLst/>
            </a:prstGeom>
            <a:noFill/>
            <a:ln>
              <a:noFill/>
            </a:ln>
          </p:spPr>
          <p:txBody>
            <a:bodyPr spcFirstLastPara="1" wrap="square" lIns="156900" tIns="17775" rIns="99550" bIns="17775"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hr-HR" sz="1400" b="0" i="0" u="none" strike="noStrike" cap="none">
                  <a:solidFill>
                    <a:schemeClr val="dk1"/>
                  </a:solidFill>
                  <a:latin typeface="Calibri"/>
                  <a:ea typeface="Calibri"/>
                  <a:cs typeface="Calibri"/>
                  <a:sym typeface="Calibri"/>
                </a:rPr>
                <a:t>Napredak tehnologije</a:t>
              </a:r>
              <a:endParaRPr lang="hr-HR"/>
            </a:p>
            <a:p>
              <a:pPr marL="114300" lvl="1" indent="-114300">
                <a:lnSpc>
                  <a:spcPct val="90000"/>
                </a:lnSpc>
                <a:spcBef>
                  <a:spcPts val="280"/>
                </a:spcBef>
                <a:buClr>
                  <a:schemeClr val="dk1"/>
                </a:buClr>
                <a:buSzPts val="1400"/>
                <a:buFont typeface="Arial"/>
                <a:buChar char="•"/>
              </a:pPr>
              <a:r>
                <a:rPr lang="hr-HR">
                  <a:solidFill>
                    <a:schemeClr val="dk1"/>
                  </a:solidFill>
                  <a:latin typeface="Calibri"/>
                  <a:ea typeface="Calibri"/>
                  <a:cs typeface="Calibri"/>
                  <a:sym typeface="Calibri"/>
                </a:rPr>
                <a:t>Razvoj novih poslovnih modela</a:t>
              </a:r>
              <a:r>
                <a:rPr lang="hr-HR" sz="1400" b="0" i="0" u="none" strike="noStrike" cap="none">
                  <a:solidFill>
                    <a:schemeClr val="dk1"/>
                  </a:solidFill>
                  <a:latin typeface="Calibri"/>
                  <a:ea typeface="Calibri"/>
                  <a:cs typeface="Calibri"/>
                  <a:sym typeface="Calibri"/>
                </a:rPr>
                <a:t> </a:t>
              </a:r>
              <a:endParaRPr lang="hr-HR"/>
            </a:p>
            <a:p>
              <a:pPr marL="114300" lvl="1" indent="-114300">
                <a:lnSpc>
                  <a:spcPct val="90000"/>
                </a:lnSpc>
                <a:spcBef>
                  <a:spcPts val="280"/>
                </a:spcBef>
                <a:buClr>
                  <a:schemeClr val="dk1"/>
                </a:buClr>
                <a:buSzPts val="1400"/>
                <a:buFont typeface="Arial"/>
                <a:buChar char="•"/>
              </a:pPr>
              <a:r>
                <a:rPr lang="hr-HR">
                  <a:solidFill>
                    <a:schemeClr val="dk1"/>
                  </a:solidFill>
                  <a:latin typeface="Calibri"/>
                  <a:ea typeface="Calibri"/>
                  <a:cs typeface="Calibri"/>
                  <a:sym typeface="Calibri"/>
                </a:rPr>
                <a:t>Usvajanje održivih praksi</a:t>
              </a:r>
              <a:endParaRPr lang="hr-HR" sz="1500" b="0" i="0" u="none" strike="noStrike" cap="none">
                <a:solidFill>
                  <a:schemeClr val="dk1"/>
                </a:solidFill>
                <a:latin typeface="Calibri"/>
                <a:ea typeface="Calibri"/>
                <a:cs typeface="Calibri"/>
                <a:sym typeface="Calibri"/>
              </a:endParaRPr>
            </a:p>
          </p:txBody>
        </p:sp>
        <p:sp>
          <p:nvSpPr>
            <p:cNvPr id="209" name="Google Shape;209;p6"/>
            <p:cNvSpPr/>
            <p:nvPr/>
          </p:nvSpPr>
          <p:spPr>
            <a:xfrm>
              <a:off x="0" y="1368914"/>
              <a:ext cx="4942254" cy="617760"/>
            </a:xfrm>
            <a:prstGeom prst="roundRect">
              <a:avLst>
                <a:gd name="adj" fmla="val 16667"/>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txBox="1"/>
            <p:nvPr/>
          </p:nvSpPr>
          <p:spPr>
            <a:xfrm>
              <a:off x="30157" y="1399071"/>
              <a:ext cx="4881940" cy="557446"/>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hr-HR" sz="1800" b="0" i="0" dirty="0">
                  <a:solidFill>
                    <a:schemeClr val="lt1"/>
                  </a:solidFill>
                  <a:latin typeface="Calibri"/>
                  <a:ea typeface="Calibri"/>
                  <a:cs typeface="Calibri"/>
                  <a:sym typeface="Calibri"/>
                </a:rPr>
                <a:t>Otpornost</a:t>
              </a:r>
              <a:r>
                <a:rPr lang="en-US" sz="1800" b="0" i="0" dirty="0">
                  <a:solidFill>
                    <a:schemeClr val="lt1"/>
                  </a:solidFill>
                  <a:latin typeface="Calibri"/>
                  <a:ea typeface="Calibri"/>
                  <a:cs typeface="Calibri"/>
                  <a:sym typeface="Calibri"/>
                </a:rPr>
                <a:t>:</a:t>
              </a:r>
              <a:endParaRPr dirty="0"/>
            </a:p>
          </p:txBody>
        </p:sp>
        <p:sp>
          <p:nvSpPr>
            <p:cNvPr id="211" name="Google Shape;211;p6"/>
            <p:cNvSpPr/>
            <p:nvPr/>
          </p:nvSpPr>
          <p:spPr>
            <a:xfrm>
              <a:off x="0" y="1986674"/>
              <a:ext cx="4942254" cy="7172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txBox="1"/>
            <p:nvPr/>
          </p:nvSpPr>
          <p:spPr>
            <a:xfrm>
              <a:off x="0" y="1986674"/>
              <a:ext cx="4942254" cy="717255"/>
            </a:xfrm>
            <a:prstGeom prst="rect">
              <a:avLst/>
            </a:prstGeom>
            <a:noFill/>
            <a:ln>
              <a:noFill/>
            </a:ln>
          </p:spPr>
          <p:txBody>
            <a:bodyPr spcFirstLastPara="1" wrap="square" lIns="156900" tIns="17775" rIns="99550" bIns="17775" anchor="t" anchorCtr="0">
              <a:noAutofit/>
            </a:bodyPr>
            <a:lstStyle/>
            <a:p>
              <a:pPr marL="114300" lvl="1" indent="-114300">
                <a:lnSpc>
                  <a:spcPct val="90000"/>
                </a:lnSpc>
                <a:buClr>
                  <a:schemeClr val="dk1"/>
                </a:buClr>
                <a:buSzPts val="1400"/>
                <a:buFont typeface="Arial"/>
                <a:buChar char="•"/>
              </a:pPr>
              <a:r>
                <a:rPr lang="hr-HR">
                  <a:solidFill>
                    <a:schemeClr val="dk1"/>
                  </a:solidFill>
                  <a:latin typeface="Calibri"/>
                  <a:ea typeface="Calibri"/>
                  <a:cs typeface="Calibri"/>
                  <a:sym typeface="Calibri"/>
                </a:rPr>
                <a:t>Prilagodljivost ekološkim, ekonomskim i društvenim šokovima</a:t>
              </a:r>
              <a:endParaRPr lang="hr-HR"/>
            </a:p>
            <a:p>
              <a:pPr marL="114300" lvl="1" indent="-114300">
                <a:lnSpc>
                  <a:spcPct val="90000"/>
                </a:lnSpc>
                <a:spcBef>
                  <a:spcPts val="280"/>
                </a:spcBef>
                <a:buClr>
                  <a:schemeClr val="dk1"/>
                </a:buClr>
                <a:buSzPts val="1400"/>
                <a:buFont typeface="Arial"/>
                <a:buChar char="•"/>
              </a:pPr>
              <a:r>
                <a:rPr lang="hr-HR">
                  <a:solidFill>
                    <a:schemeClr val="dk1"/>
                  </a:solidFill>
                  <a:latin typeface="Calibri"/>
                  <a:ea typeface="Calibri"/>
                  <a:cs typeface="Calibri"/>
                  <a:sym typeface="Calibri"/>
                </a:rPr>
                <a:t>Smanjena ovisnost o vanjskim inputima</a:t>
              </a:r>
            </a:p>
            <a:p>
              <a:pPr marL="114300" lvl="1" indent="-114300">
                <a:lnSpc>
                  <a:spcPct val="90000"/>
                </a:lnSpc>
                <a:spcBef>
                  <a:spcPts val="280"/>
                </a:spcBef>
                <a:buClr>
                  <a:schemeClr val="dk1"/>
                </a:buClr>
                <a:buSzPts val="1400"/>
                <a:buFont typeface="Arial"/>
                <a:buChar char="•"/>
              </a:pPr>
              <a:r>
                <a:rPr lang="hr-HR">
                  <a:solidFill>
                    <a:schemeClr val="dk1"/>
                  </a:solidFill>
                  <a:latin typeface="Calibri"/>
                  <a:ea typeface="Calibri"/>
                  <a:cs typeface="Calibri"/>
                  <a:sym typeface="Calibri"/>
                </a:rPr>
                <a:t>Diverzifikacija izvora hrane</a:t>
              </a:r>
              <a:endParaRPr lang="hr-HR"/>
            </a:p>
          </p:txBody>
        </p:sp>
        <p:sp>
          <p:nvSpPr>
            <p:cNvPr id="213" name="Google Shape;213;p6"/>
            <p:cNvSpPr/>
            <p:nvPr/>
          </p:nvSpPr>
          <p:spPr>
            <a:xfrm>
              <a:off x="0" y="2703929"/>
              <a:ext cx="4942254" cy="617760"/>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txBox="1"/>
            <p:nvPr/>
          </p:nvSpPr>
          <p:spPr>
            <a:xfrm>
              <a:off x="30157" y="2734086"/>
              <a:ext cx="4881940" cy="557446"/>
            </a:xfrm>
            <a:prstGeom prst="rect">
              <a:avLst/>
            </a:prstGeom>
            <a:noFill/>
            <a:ln>
              <a:noFill/>
            </a:ln>
          </p:spPr>
          <p:txBody>
            <a:bodyPr spcFirstLastPara="1" wrap="square" lIns="68575" tIns="68575" rIns="68575" bIns="68575" anchor="ctr" anchorCtr="0">
              <a:noAutofit/>
            </a:bodyPr>
            <a:lstStyle/>
            <a:p>
              <a:pPr lvl="0">
                <a:lnSpc>
                  <a:spcPct val="90000"/>
                </a:lnSpc>
                <a:buClr>
                  <a:schemeClr val="lt1"/>
                </a:buClr>
                <a:buSzPts val="1800"/>
              </a:pPr>
              <a:r>
                <a:rPr lang="hr-HR" sz="1800">
                  <a:solidFill>
                    <a:schemeClr val="lt1"/>
                  </a:solidFill>
                  <a:latin typeface="Calibri"/>
                  <a:ea typeface="Calibri"/>
                  <a:cs typeface="Calibri"/>
                  <a:sym typeface="Calibri"/>
                </a:rPr>
                <a:t>Osnaživanje zajednice:</a:t>
              </a:r>
              <a:endParaRPr lang="hr-HR"/>
            </a:p>
          </p:txBody>
        </p:sp>
        <p:sp>
          <p:nvSpPr>
            <p:cNvPr id="215" name="Google Shape;215;p6"/>
            <p:cNvSpPr/>
            <p:nvPr/>
          </p:nvSpPr>
          <p:spPr>
            <a:xfrm>
              <a:off x="0" y="3321689"/>
              <a:ext cx="4942254" cy="7172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txBox="1"/>
            <p:nvPr/>
          </p:nvSpPr>
          <p:spPr>
            <a:xfrm>
              <a:off x="0" y="3321689"/>
              <a:ext cx="4942254" cy="717255"/>
            </a:xfrm>
            <a:prstGeom prst="rect">
              <a:avLst/>
            </a:prstGeom>
            <a:noFill/>
            <a:ln>
              <a:noFill/>
            </a:ln>
          </p:spPr>
          <p:txBody>
            <a:bodyPr spcFirstLastPara="1" wrap="square" lIns="156900" tIns="17775" rIns="99550" bIns="17775" anchor="t" anchorCtr="0">
              <a:noAutofit/>
            </a:bodyPr>
            <a:lstStyle/>
            <a:p>
              <a:pPr marL="114300" lvl="1" indent="-114300">
                <a:lnSpc>
                  <a:spcPct val="90000"/>
                </a:lnSpc>
                <a:buClr>
                  <a:schemeClr val="dk1"/>
                </a:buClr>
                <a:buSzPts val="1400"/>
                <a:buFont typeface="Arial"/>
                <a:buChar char="•"/>
              </a:pPr>
              <a:r>
                <a:rPr lang="hr-HR" dirty="0">
                  <a:solidFill>
                    <a:schemeClr val="dk1"/>
                  </a:solidFill>
                  <a:latin typeface="Calibri"/>
                  <a:ea typeface="Calibri"/>
                  <a:cs typeface="Calibri"/>
                  <a:sym typeface="Calibri"/>
                </a:rPr>
                <a:t>Lokalni angažman i suradnja</a:t>
              </a:r>
            </a:p>
            <a:p>
              <a:pPr marL="114300" lvl="1" indent="-114300">
                <a:lnSpc>
                  <a:spcPct val="90000"/>
                </a:lnSpc>
                <a:buClr>
                  <a:schemeClr val="dk1"/>
                </a:buClr>
                <a:buSzPts val="1400"/>
                <a:buFont typeface="Arial"/>
                <a:buChar char="•"/>
              </a:pPr>
              <a:r>
                <a:rPr lang="hr-HR" dirty="0">
                  <a:solidFill>
                    <a:schemeClr val="dk1"/>
                  </a:solidFill>
                  <a:latin typeface="Calibri"/>
                  <a:ea typeface="Calibri"/>
                  <a:cs typeface="Calibri"/>
                  <a:sym typeface="Calibri"/>
                </a:rPr>
                <a:t>Jačanje socijalne kohezije</a:t>
              </a:r>
            </a:p>
            <a:p>
              <a:pPr marL="114300" lvl="1" indent="-114300">
                <a:lnSpc>
                  <a:spcPct val="90000"/>
                </a:lnSpc>
                <a:buClr>
                  <a:schemeClr val="dk1"/>
                </a:buClr>
                <a:buSzPts val="1400"/>
                <a:buFont typeface="Arial"/>
                <a:buChar char="•"/>
              </a:pPr>
              <a:r>
                <a:rPr lang="hr-HR" dirty="0">
                  <a:solidFill>
                    <a:schemeClr val="dk1"/>
                  </a:solidFill>
                  <a:latin typeface="Calibri"/>
                  <a:ea typeface="Calibri"/>
                  <a:cs typeface="Calibri"/>
                  <a:sym typeface="Calibri"/>
                </a:rPr>
                <a:t>Promicanje prehrambene suverenosti i gospodarskog osnaživanja</a:t>
              </a:r>
              <a:endParaRPr lang="hr-HR" dirty="0"/>
            </a:p>
          </p:txBody>
        </p:sp>
      </p:grpSp>
      <p:pic>
        <p:nvPicPr>
          <p:cNvPr id="217" name="Google Shape;217;p6"/>
          <p:cNvPicPr preferRelativeResize="0"/>
          <p:nvPr/>
        </p:nvPicPr>
        <p:blipFill rotWithShape="1">
          <a:blip r:embed="rId3">
            <a:alphaModFix/>
          </a:blip>
          <a:srcRect/>
          <a:stretch/>
        </p:blipFill>
        <p:spPr>
          <a:xfrm>
            <a:off x="627374" y="357891"/>
            <a:ext cx="1024217" cy="8839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sp>
        <p:nvSpPr>
          <p:cNvPr id="222" name="Google Shape;222;p7"/>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3" name="Google Shape;223;p7" descr="Two men, one with scissors and basket, selecting leaf from basil plant"/>
          <p:cNvPicPr preferRelativeResize="0"/>
          <p:nvPr/>
        </p:nvPicPr>
        <p:blipFill rotWithShape="1">
          <a:blip r:embed="rId3">
            <a:alphaModFix/>
          </a:blip>
          <a:srcRect l="2941" r="2940" b="-1"/>
          <a:stretch/>
        </p:blipFill>
        <p:spPr>
          <a:xfrm>
            <a:off x="1" y="10"/>
            <a:ext cx="9669642" cy="6857990"/>
          </a:xfrm>
          <a:prstGeom prst="rect">
            <a:avLst/>
          </a:prstGeom>
          <a:noFill/>
          <a:ln>
            <a:noFill/>
          </a:ln>
        </p:spPr>
      </p:pic>
      <p:sp>
        <p:nvSpPr>
          <p:cNvPr id="224" name="Google Shape;224;p7"/>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7"/>
          <p:cNvSpPr/>
          <p:nvPr/>
        </p:nvSpPr>
        <p:spPr>
          <a:xfrm>
            <a:off x="7523143" y="2266020"/>
            <a:ext cx="3822189" cy="3158238"/>
          </a:xfrm>
          <a:prstGeom prst="rect">
            <a:avLst/>
          </a:prstGeom>
          <a:noFill/>
          <a:ln>
            <a:noFill/>
          </a:ln>
        </p:spPr>
        <p:txBody>
          <a:bodyPr spcFirstLastPara="1" wrap="square" lIns="91425" tIns="45700" rIns="91425" bIns="45700" anchor="t" anchorCtr="0">
            <a:normAutofit fontScale="92500" lnSpcReduction="10000"/>
          </a:bodyPr>
          <a:lstStyle/>
          <a:p>
            <a:pPr lvl="0" algn="ctr">
              <a:lnSpc>
                <a:spcPct val="150000"/>
              </a:lnSpc>
            </a:pPr>
            <a:r>
              <a:rPr lang="hr-HR" sz="1800" b="1" dirty="0">
                <a:solidFill>
                  <a:srgbClr val="981B27"/>
                </a:solidFill>
                <a:latin typeface="Poppins"/>
                <a:ea typeface="Poppins"/>
                <a:cs typeface="Poppins"/>
                <a:sym typeface="Poppins"/>
              </a:rPr>
              <a:t>Poduzmimo kolektivnu akciju kako bismo prihvatili održive prakse i zagovarali političke reforme, i na takav način postavili smjernice puta prema otpornom i pravednom globalnom sustavu opskrbe hranom.</a:t>
            </a:r>
            <a:endParaRPr lang="hr-HR" dirty="0"/>
          </a:p>
        </p:txBody>
      </p:sp>
      <p:pic>
        <p:nvPicPr>
          <p:cNvPr id="226" name="Google Shape;226;p7"/>
          <p:cNvPicPr preferRelativeResize="0"/>
          <p:nvPr/>
        </p:nvPicPr>
        <p:blipFill rotWithShape="1">
          <a:blip r:embed="rId4">
            <a:alphaModFix/>
          </a:blip>
          <a:srcRect/>
          <a:stretch/>
        </p:blipFill>
        <p:spPr>
          <a:xfrm>
            <a:off x="10223624" y="333103"/>
            <a:ext cx="1024217" cy="88399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4" name="Google Shape;292;p17"/>
          <p:cNvSpPr txBox="1">
            <a:spLocks noChangeArrowheads="1"/>
          </p:cNvSpPr>
          <p:nvPr/>
        </p:nvSpPr>
        <p:spPr bwMode="auto">
          <a:xfrm>
            <a:off x="1269917" y="2158888"/>
            <a:ext cx="6926262" cy="2523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200000"/>
              </a:lnSpc>
            </a:pPr>
            <a:r>
              <a:rPr lang="hr-HR" altLang="sr-Latn-RS" sz="1800" dirty="0">
                <a:solidFill>
                  <a:srgbClr val="002060"/>
                </a:solidFill>
                <a:latin typeface="Cambria" panose="02040503050406030204" pitchFamily="18" charset="0"/>
                <a:ea typeface="Cambria" panose="02040503050406030204" pitchFamily="18" charset="0"/>
              </a:rPr>
              <a:t>Podrška Europske komisije za izradu </a:t>
            </a:r>
            <a:r>
              <a:rPr lang="hr-HR" altLang="sr-Latn-RS" sz="1800" dirty="0" smtClean="0">
                <a:solidFill>
                  <a:srgbClr val="002060"/>
                </a:solidFill>
                <a:latin typeface="Cambria" panose="02040503050406030204" pitchFamily="18" charset="0"/>
                <a:ea typeface="Cambria" panose="02040503050406030204" pitchFamily="18" charset="0"/>
              </a:rPr>
              <a:t>ovog video materijala ne </a:t>
            </a:r>
            <a:r>
              <a:rPr lang="hr-HR" altLang="sr-Latn-RS" sz="1800" dirty="0">
                <a:solidFill>
                  <a:srgbClr val="002060"/>
                </a:solidFill>
                <a:latin typeface="Cambria" panose="02040503050406030204" pitchFamily="18" charset="0"/>
                <a:ea typeface="Cambria" panose="02040503050406030204" pitchFamily="18" charset="0"/>
              </a:rPr>
              <a:t>znači odobravanje sadržaja, koji odražava samo stavove autora, a Komisija se ne može smatrati odgovornom za bilo kakvu upotrebu informacija sadržanih u njoj.</a:t>
            </a:r>
          </a:p>
          <a:p>
            <a:pPr algn="just" eaLnBrk="1" hangingPunct="1"/>
            <a:endParaRPr lang="sr-Latn-RS" altLang="sr-Latn-RS" dirty="0">
              <a:latin typeface="Cambria" panose="02040503050406030204" pitchFamily="18" charset="0"/>
              <a:ea typeface="Cambria" panose="02040503050406030204" pitchFamily="18" charset="0"/>
            </a:endParaRPr>
          </a:p>
        </p:txBody>
      </p:sp>
      <p:grpSp>
        <p:nvGrpSpPr>
          <p:cNvPr id="5" name="Grupa 4"/>
          <p:cNvGrpSpPr/>
          <p:nvPr/>
        </p:nvGrpSpPr>
        <p:grpSpPr>
          <a:xfrm>
            <a:off x="166094" y="5336275"/>
            <a:ext cx="3727860" cy="1296537"/>
            <a:chOff x="439227" y="5336275"/>
            <a:chExt cx="3727860" cy="1296537"/>
          </a:xfrm>
        </p:grpSpPr>
        <p:sp>
          <p:nvSpPr>
            <p:cNvPr id="6" name="Pravokutnik 5"/>
            <p:cNvSpPr/>
            <p:nvPr/>
          </p:nvSpPr>
          <p:spPr>
            <a:xfrm>
              <a:off x="439227" y="5336275"/>
              <a:ext cx="3627806" cy="12965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Slika 6"/>
            <p:cNvPicPr>
              <a:picLocks noChangeAspect="1"/>
            </p:cNvPicPr>
            <p:nvPr/>
          </p:nvPicPr>
          <p:blipFill>
            <a:blip r:embed="rId4"/>
            <a:stretch>
              <a:fillRect/>
            </a:stretch>
          </p:blipFill>
          <p:spPr>
            <a:xfrm>
              <a:off x="929830" y="5538811"/>
              <a:ext cx="1731414" cy="445047"/>
            </a:xfrm>
            <a:prstGeom prst="rect">
              <a:avLst/>
            </a:prstGeom>
          </p:spPr>
        </p:pic>
        <p:pic>
          <p:nvPicPr>
            <p:cNvPr id="8" name="Slika 7"/>
            <p:cNvPicPr>
              <a:picLocks noChangeAspect="1"/>
            </p:cNvPicPr>
            <p:nvPr/>
          </p:nvPicPr>
          <p:blipFill>
            <a:blip r:embed="rId5"/>
            <a:stretch>
              <a:fillRect/>
            </a:stretch>
          </p:blipFill>
          <p:spPr>
            <a:xfrm>
              <a:off x="929830" y="6061424"/>
              <a:ext cx="3237257" cy="493819"/>
            </a:xfrm>
            <a:prstGeom prst="rect">
              <a:avLst/>
            </a:prstGeom>
          </p:spPr>
        </p:pic>
      </p:grpSp>
    </p:spTree>
    <p:extLst>
      <p:ext uri="{BB962C8B-B14F-4D97-AF65-F5344CB8AC3E}">
        <p14:creationId xmlns:p14="http://schemas.microsoft.com/office/powerpoint/2010/main" val="3694016199"/>
      </p:ext>
    </p:extLst>
  </p:cSld>
  <p:clrMapOvr>
    <a:masterClrMapping/>
  </p:clrMapOvr>
</p:sld>
</file>

<file path=ppt/theme/theme1.xml><?xml version="1.0" encoding="utf-8"?>
<a:theme xmlns:a="http://schemas.openxmlformats.org/drawingml/2006/main" name="Office-té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0D8EFB300A5BB4082F97526D2020063" ma:contentTypeVersion="18" ma:contentTypeDescription="Stvaranje novog dokumenta." ma:contentTypeScope="" ma:versionID="c57ec82319286c988e9396fd09609d36">
  <xsd:schema xmlns:xsd="http://www.w3.org/2001/XMLSchema" xmlns:xs="http://www.w3.org/2001/XMLSchema" xmlns:p="http://schemas.microsoft.com/office/2006/metadata/properties" xmlns:ns3="cbb4f9f4-f0ad-438b-b86d-774b2af8f790" xmlns:ns4="99596cd3-4f13-49d6-99b8-0a7ace0ba445" targetNamespace="http://schemas.microsoft.com/office/2006/metadata/properties" ma:root="true" ma:fieldsID="6931a1e4fdc408f2a0cc36617cf1f1dc" ns3:_="" ns4:_="">
    <xsd:import namespace="cbb4f9f4-f0ad-438b-b86d-774b2af8f790"/>
    <xsd:import namespace="99596cd3-4f13-49d6-99b8-0a7ace0ba44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4f9f4-f0ad-438b-b86d-774b2af8f7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596cd3-4f13-49d6-99b8-0a7ace0ba445" elementFormDefault="qualified">
    <xsd:import namespace="http://schemas.microsoft.com/office/2006/documentManagement/types"/>
    <xsd:import namespace="http://schemas.microsoft.com/office/infopath/2007/PartnerControls"/>
    <xsd:element name="SharedWithUsers" ma:index="18"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ji o zajedničkom korištenju" ma:internalName="SharedWithDetails" ma:readOnly="true">
      <xsd:simpleType>
        <xsd:restriction base="dms:Note">
          <xsd:maxLength value="255"/>
        </xsd:restriction>
      </xsd:simpleType>
    </xsd:element>
    <xsd:element name="SharingHintHash" ma:index="20" nillable="true" ma:displayName="Raspršivanje savjeta za zajedničko korištenj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cbb4f9f4-f0ad-438b-b86d-774b2af8f790" xsi:nil="true"/>
  </documentManagement>
</p:properties>
</file>

<file path=customXml/itemProps1.xml><?xml version="1.0" encoding="utf-8"?>
<ds:datastoreItem xmlns:ds="http://schemas.openxmlformats.org/officeDocument/2006/customXml" ds:itemID="{2799060C-F1F4-4B4B-9BB5-2EE644BE90D8}">
  <ds:schemaRefs>
    <ds:schemaRef ds:uri="http://schemas.microsoft.com/sharepoint/v3/contenttype/forms"/>
  </ds:schemaRefs>
</ds:datastoreItem>
</file>

<file path=customXml/itemProps2.xml><?xml version="1.0" encoding="utf-8"?>
<ds:datastoreItem xmlns:ds="http://schemas.openxmlformats.org/officeDocument/2006/customXml" ds:itemID="{291A0DE3-9FF7-40EE-B0A0-9B869B07A4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4f9f4-f0ad-438b-b86d-774b2af8f790"/>
    <ds:schemaRef ds:uri="99596cd3-4f13-49d6-99b8-0a7ace0ba4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43D845-7117-4B1A-ADA4-5DC476BC02CB}">
  <ds:schemaRefs>
    <ds:schemaRef ds:uri="http://purl.org/dc/elements/1.1/"/>
    <ds:schemaRef ds:uri="http://schemas.openxmlformats.org/package/2006/metadata/core-properties"/>
    <ds:schemaRef ds:uri="http://schemas.microsoft.com/office/2006/metadata/properties"/>
    <ds:schemaRef ds:uri="http://www.w3.org/XML/1998/namespace"/>
    <ds:schemaRef ds:uri="cbb4f9f4-f0ad-438b-b86d-774b2af8f790"/>
    <ds:schemaRef ds:uri="http://schemas.microsoft.com/office/2006/documentManagement/types"/>
    <ds:schemaRef ds:uri="http://purl.org/dc/dcmitype/"/>
    <ds:schemaRef ds:uri="99596cd3-4f13-49d6-99b8-0a7ace0ba445"/>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110</TotalTime>
  <Words>544</Words>
  <Application>Microsoft Office PowerPoint</Application>
  <PresentationFormat>Široki zaslon</PresentationFormat>
  <Paragraphs>70</Paragraphs>
  <Slides>8</Slides>
  <Notes>8</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8</vt:i4>
      </vt:variant>
    </vt:vector>
  </HeadingPairs>
  <TitlesOfParts>
    <vt:vector size="14" baseType="lpstr">
      <vt:lpstr>Montserrat Medium</vt:lpstr>
      <vt:lpstr>Cambria</vt:lpstr>
      <vt:lpstr>Calibri</vt:lpstr>
      <vt:lpstr>Poppins</vt:lpstr>
      <vt:lpstr>Arial</vt:lpstr>
      <vt:lpstr>Office-téma</vt:lpstr>
      <vt:lpstr>PowerPoint prezentacija</vt:lpstr>
      <vt:lpstr> Sustavi opskrbe hranom</vt:lpstr>
      <vt:lpstr>Put hrane: Od proizvodnje do supermarketa i Ho.Re.Ca</vt:lpstr>
      <vt:lpstr>Smanjenje otpada od hrane u supermarketima i Ho.Re.Ca sektoru</vt:lpstr>
      <vt:lpstr> Zakonodavni okviri za održivu poljoprivredu</vt:lpstr>
      <vt:lpstr>Izazovi i mogućnosti u osmišljavanju kružnih sustava opskrbe hranom</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Martonosi János</dc:creator>
  <cp:lastModifiedBy>Sandra Budžaki</cp:lastModifiedBy>
  <cp:revision>5</cp:revision>
  <dcterms:created xsi:type="dcterms:W3CDTF">2022-01-03T10:37:05Z</dcterms:created>
  <dcterms:modified xsi:type="dcterms:W3CDTF">2024-12-03T12:55:53Z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0x010100C0D8EFB300A5BB4082F97526D2020063</vt:lpwstr>
  </property>
  <property fmtid="{D5CDD505-2E9C-101B-9397-08002B2CF9AE}" pid="3" name="MediaServiceImageTags">
    <vt:lpwstr/>
  </property>
</Properties>
</file>